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4" r:id="rId2"/>
    <p:sldId id="2141411944" r:id="rId3"/>
    <p:sldId id="2141411940" r:id="rId4"/>
    <p:sldId id="261" r:id="rId5"/>
    <p:sldId id="2141411945" r:id="rId6"/>
    <p:sldId id="263" r:id="rId7"/>
    <p:sldId id="262" r:id="rId8"/>
    <p:sldId id="267" r:id="rId9"/>
    <p:sldId id="266" r:id="rId10"/>
    <p:sldId id="268" r:id="rId11"/>
    <p:sldId id="269" r:id="rId12"/>
    <p:sldId id="401" r:id="rId13"/>
    <p:sldId id="400" r:id="rId14"/>
    <p:sldId id="259" r:id="rId15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/>
    <p:restoredTop sz="94712"/>
  </p:normalViewPr>
  <p:slideViewPr>
    <p:cSldViewPr snapToGrid="0">
      <p:cViewPr>
        <p:scale>
          <a:sx n="122" d="100"/>
          <a:sy n="122" d="100"/>
        </p:scale>
        <p:origin x="1256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7094E-044D-3F43-840A-99B5155068F5}" type="datetimeFigureOut">
              <a:rPr lang="en-NL" smtClean="0"/>
              <a:t>16/11/2023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5781A-04B2-FF4C-A97E-A75330FA486E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98646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5781A-04B2-FF4C-A97E-A75330FA486E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30489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562EFF-BC31-8045-96A0-66A368973E97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3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562EFF-BC31-8045-96A0-66A368973E97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364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9B87-C95A-B10D-4C70-10D4004C70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F722FF-9CD3-5825-CD76-F10177911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A4089-1DA7-8EA4-5446-26A722703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62EEC-862B-B651-B928-F9DAF1709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4E9BB-CABA-A710-2907-AB2B191FB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638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147D-48AB-4429-143C-A79F633EA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260DE-655D-836A-8132-CB7948EDC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03F64-4A98-4AC0-04F6-0F34D21FF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922F6-51FD-D761-AF08-3DD5701A3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61966-15D4-0350-AEE5-71736C6E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7879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4DC2-666D-87B1-CB8E-6CC99DE2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C7059-EDCD-1FDF-C1A2-F2BE099CA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EC201-7B9C-F54A-16FA-168A1BD8B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8111A-B360-3D49-BA85-65B004300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FD4BA-0B33-B463-498B-89EC1C815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9639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8268B-FCDE-4B89-0162-A6B2A9852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E6904-333F-9959-CC3C-07C680BA0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98F46-2FA7-ACBA-FCDA-310F11242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EA401D-6E47-80B0-DFF6-452AC0083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BFAEA-F1D3-45C6-3B06-0816A7A4A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4886CE-A9FE-2329-3C8E-BDBE30AB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04146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F24EA-BE73-A8B6-4D51-C22317BCF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5638A-39CC-5C70-F37F-DDB8F7032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DA374-AEC8-5A89-A746-7CE627474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D7DA31-9C95-ED0C-93E3-11CF46481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247FB-1018-97F6-57CE-D4FECFE697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657197-E5BC-0D14-DCAD-5521D2F83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6A58A8-946A-ABDF-8419-59AB623BA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359A98-F88B-EFCB-69FF-9C75589F2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6686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AD02C-E48F-8028-5B9F-C3A46B95D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3B8B8A-FEF2-18F5-EAB9-A51927753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F7CE2A-753B-189C-2B34-94AF60E73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4572E-6740-8D6B-F8BD-87CFD948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68885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7C5073-0AF0-C391-D5C9-F74EE95BC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658F7F-7E69-6B52-32AE-487E2743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0FDC7-B7AB-B125-B070-08D0DDE0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3891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638D-133A-E4A4-626C-D524BD97C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03AA-E3BE-9941-41E5-193CC4D1F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78D0D-5666-210C-4599-C88A485F0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1ACA2-B5EC-6E9A-541D-9BAB800A4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12DD8-6724-5BF0-E98C-3A1AF923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052D7-35DD-AB5F-4AB7-3B5FC317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9962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DA3BB-4B5A-7C70-FCA6-0A2C910A9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F35D1D-C96B-3D28-6C3F-85315748C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B1D26-9F06-0A56-1BF4-BA6DD5D99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4683D-17EF-EFD9-514B-C75468EBC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E777A7-654D-78C5-3793-A9D7D56FD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924DE-89B0-12AF-F565-E58164A02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7306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324F1-8C56-493E-2501-9763E13E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C2DC0-1A0F-0D4D-F5CC-07839C8B5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E2239-7BE0-95D5-D2C8-66EA28E2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28F3-AE00-823C-7480-D4461E0B9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E6BD5-552F-A29E-0DE8-4279DEF2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0205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17D04D-8860-44A6-8CFA-EBFBFC6AC7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1702DC-8493-19C1-7625-DFD129A1C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1E5C0-DF1E-5D19-3F0B-D784D217D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16624-E0FC-CCBB-9824-2939CBF39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6A71E-69A6-E601-8E5C-F83C96409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17346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[W] - High title -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3">
            <a:extLst>
              <a:ext uri="{FF2B5EF4-FFF2-40B4-BE49-F238E27FC236}">
                <a16:creationId xmlns:a16="http://schemas.microsoft.com/office/drawing/2014/main" id="{ACA77EB1-BA69-6E46-9CA2-FB59FCD950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952" y="789195"/>
            <a:ext cx="9873551" cy="801065"/>
          </a:xfrm>
          <a:prstGeom prst="rect">
            <a:avLst/>
          </a:prstGeom>
        </p:spPr>
        <p:txBody>
          <a:bodyPr/>
          <a:lstStyle>
            <a:lvl1pPr>
              <a:defRPr cap="all" baseline="0"/>
            </a:lvl1pPr>
          </a:lstStyle>
          <a:p>
            <a:r>
              <a:rPr lang="nl-NL"/>
              <a:t>TITEL 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0809227C-0297-024B-94BC-049C56A9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4419" y="1825100"/>
            <a:ext cx="4800580" cy="10347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fr" sz="2000" smtClean="0">
                <a:effectLst/>
              </a:defRPr>
            </a:lvl1pPr>
          </a:lstStyle>
          <a:p>
            <a:r>
              <a:rPr lang="fr">
                <a:solidFill>
                  <a:srgbClr val="76C19F"/>
                </a:solidFill>
                <a:effectLst/>
                <a:latin typeface="Corbel" panose="020B0503020204020204" pitchFamily="34" charset="0"/>
              </a:rPr>
              <a:t>ONDERTITEL - UPTUSANDIS </a:t>
            </a:r>
          </a:p>
          <a:p>
            <a:r>
              <a:rPr lang="fr">
                <a:solidFill>
                  <a:srgbClr val="76C19F"/>
                </a:solidFill>
                <a:effectLst/>
                <a:latin typeface="Corbel" panose="020B0503020204020204" pitchFamily="34" charset="0"/>
              </a:rPr>
              <a:t>ACEPERE OFFICIMUS ET RE OFFIC TE CORRUNTISSIM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47C17C2C-ECF3-0649-8496-861F67DC3B1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80455" y="1825100"/>
            <a:ext cx="4814048" cy="382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Clr>
                <a:schemeClr val="accent1"/>
              </a:buClr>
              <a:buNone/>
              <a:defRPr sz="1400"/>
            </a:lvl2pPr>
            <a:lvl3pPr marL="914400" indent="0">
              <a:buClr>
                <a:schemeClr val="accent1"/>
              </a:buClr>
              <a:buNone/>
              <a:defRPr sz="1400"/>
            </a:lvl3pPr>
            <a:lvl4pPr marL="1371600" indent="0">
              <a:buClr>
                <a:schemeClr val="accent1"/>
              </a:buClr>
              <a:buNone/>
              <a:defRPr sz="1400"/>
            </a:lvl4pPr>
            <a:lvl5pPr>
              <a:buClr>
                <a:schemeClr val="accent1"/>
              </a:buClr>
              <a:defRPr sz="1400"/>
            </a:lvl5pPr>
            <a:lvl6pPr>
              <a:buClr>
                <a:schemeClr val="accent1"/>
              </a:buClr>
              <a:defRPr sz="1400"/>
            </a:lvl6pPr>
            <a:lvl7pPr>
              <a:buClr>
                <a:schemeClr val="accent1"/>
              </a:buClr>
              <a:defRPr sz="1400"/>
            </a:lvl7pPr>
            <a:lvl8pPr>
              <a:buClr>
                <a:schemeClr val="accent1"/>
              </a:buClr>
              <a:defRPr sz="1400"/>
            </a:lvl8pPr>
            <a:lvl9pPr>
              <a:buClr>
                <a:schemeClr val="accent1"/>
              </a:buClr>
              <a:defRPr sz="1400"/>
            </a:lvl9pPr>
          </a:lstStyle>
          <a:p>
            <a:pPr lvl="0"/>
            <a:r>
              <a:rPr lang="nl-NL" err="1"/>
              <a:t>Gentur</a:t>
            </a:r>
            <a:r>
              <a:rPr lang="nl-NL"/>
              <a:t>? </a:t>
            </a:r>
            <a:r>
              <a:rPr lang="nl-NL" err="1"/>
              <a:t>Ratiat</a:t>
            </a:r>
            <a:r>
              <a:rPr lang="nl-NL"/>
              <a:t> </a:t>
            </a:r>
            <a:r>
              <a:rPr lang="nl-NL" err="1"/>
              <a:t>licius</a:t>
            </a:r>
            <a:r>
              <a:rPr lang="nl-NL"/>
              <a:t>, </a:t>
            </a:r>
            <a:r>
              <a:rPr lang="nl-NL" err="1"/>
              <a:t>sectur</a:t>
            </a:r>
            <a:r>
              <a:rPr lang="nl-NL"/>
              <a:t>, tem </a:t>
            </a:r>
            <a:r>
              <a:rPr lang="nl-NL" err="1"/>
              <a:t>faccull</a:t>
            </a:r>
            <a:r>
              <a:rPr lang="nl-NL"/>
              <a:t> </a:t>
            </a:r>
            <a:r>
              <a:rPr lang="nl-NL" err="1"/>
              <a:t>aboruptatis</a:t>
            </a:r>
            <a:r>
              <a:rPr lang="nl-NL"/>
              <a:t> </a:t>
            </a:r>
            <a:r>
              <a:rPr lang="nl-NL" err="1"/>
              <a:t>nonsequis</a:t>
            </a:r>
            <a:r>
              <a:rPr lang="nl-NL"/>
              <a:t> </a:t>
            </a:r>
            <a:r>
              <a:rPr lang="nl-NL" err="1"/>
              <a:t>velitas</a:t>
            </a:r>
            <a:r>
              <a:rPr lang="nl-NL"/>
              <a:t> </a:t>
            </a:r>
            <a:r>
              <a:rPr lang="nl-NL" err="1"/>
              <a:t>est</a:t>
            </a:r>
            <a:r>
              <a:rPr lang="nl-NL"/>
              <a:t>, cum </a:t>
            </a:r>
            <a:r>
              <a:rPr lang="nl-NL" err="1"/>
              <a:t>qui</a:t>
            </a:r>
            <a:r>
              <a:rPr lang="nl-NL"/>
              <a:t> </a:t>
            </a:r>
            <a:r>
              <a:rPr lang="nl-NL" err="1"/>
              <a:t>seque</a:t>
            </a:r>
            <a:r>
              <a:rPr lang="nl-NL"/>
              <a:t> </a:t>
            </a:r>
            <a:r>
              <a:rPr lang="nl-NL" err="1"/>
              <a:t>optur</a:t>
            </a:r>
            <a:r>
              <a:rPr lang="nl-NL"/>
              <a:t> </a:t>
            </a:r>
            <a:r>
              <a:rPr lang="nl-NL" err="1"/>
              <a:t>accus</a:t>
            </a:r>
            <a:r>
              <a:rPr lang="nl-NL"/>
              <a:t> </a:t>
            </a:r>
            <a:r>
              <a:rPr lang="nl-NL" err="1"/>
              <a:t>ea</a:t>
            </a:r>
            <a:r>
              <a:rPr lang="nl-NL"/>
              <a:t> </a:t>
            </a:r>
            <a:r>
              <a:rPr lang="nl-NL" err="1"/>
              <a:t>nia</a:t>
            </a:r>
            <a:r>
              <a:rPr lang="nl-NL"/>
              <a:t> ad que </a:t>
            </a:r>
            <a:r>
              <a:rPr lang="nl-NL" err="1"/>
              <a:t>aut</a:t>
            </a:r>
            <a:r>
              <a:rPr lang="nl-NL"/>
              <a:t> </a:t>
            </a:r>
            <a:r>
              <a:rPr lang="nl-NL" err="1"/>
              <a:t>oditist</a:t>
            </a:r>
            <a:r>
              <a:rPr lang="nl-NL"/>
              <a:t> </a:t>
            </a:r>
            <a:r>
              <a:rPr lang="nl-NL" err="1"/>
              <a:t>atibus</a:t>
            </a:r>
            <a:r>
              <a:rPr lang="nl-NL"/>
              <a:t> </a:t>
            </a:r>
            <a:r>
              <a:rPr lang="nl-NL" err="1"/>
              <a:t>mil</a:t>
            </a:r>
            <a:r>
              <a:rPr lang="nl-NL"/>
              <a:t> </a:t>
            </a:r>
            <a:r>
              <a:rPr lang="nl-NL" err="1"/>
              <a:t>ilibus</a:t>
            </a:r>
            <a:r>
              <a:rPr lang="nl-NL"/>
              <a:t>, consent </a:t>
            </a:r>
            <a:r>
              <a:rPr lang="nl-NL" err="1"/>
              <a:t>dunti</a:t>
            </a:r>
            <a:r>
              <a:rPr lang="nl-NL"/>
              <a:t> te </a:t>
            </a:r>
            <a:r>
              <a:rPr lang="nl-NL" err="1"/>
              <a:t>volenimus</a:t>
            </a:r>
            <a:r>
              <a:rPr lang="nl-NL"/>
              <a:t> </a:t>
            </a:r>
            <a:r>
              <a:rPr lang="nl-NL" err="1"/>
              <a:t>verupta</a:t>
            </a:r>
            <a:r>
              <a:rPr lang="nl-NL"/>
              <a:t> </a:t>
            </a:r>
            <a:r>
              <a:rPr lang="nl-NL" err="1"/>
              <a:t>ecabor</a:t>
            </a:r>
            <a:r>
              <a:rPr lang="nl-NL"/>
              <a:t> </a:t>
            </a:r>
            <a:r>
              <a:rPr lang="nl-NL" err="1"/>
              <a:t>reperatum</a:t>
            </a:r>
            <a:r>
              <a:rPr lang="nl-NL"/>
              <a:t> </a:t>
            </a:r>
            <a:r>
              <a:rPr lang="nl-NL" err="1"/>
              <a:t>quae</a:t>
            </a:r>
            <a:r>
              <a:rPr lang="nl-NL"/>
              <a:t> </a:t>
            </a:r>
            <a:r>
              <a:rPr lang="nl-NL" err="1"/>
              <a:t>inum</a:t>
            </a:r>
            <a:r>
              <a:rPr lang="nl-NL"/>
              <a:t>, </a:t>
            </a:r>
            <a:r>
              <a:rPr lang="nl-NL" err="1"/>
              <a:t>totatur</a:t>
            </a:r>
            <a:r>
              <a:rPr lang="nl-NL"/>
              <a:t>, </a:t>
            </a:r>
            <a:r>
              <a:rPr lang="nl-NL" err="1"/>
              <a:t>aliciust</a:t>
            </a:r>
            <a:r>
              <a:rPr lang="nl-NL"/>
              <a:t> </a:t>
            </a:r>
            <a:r>
              <a:rPr lang="nl-NL" err="1"/>
              <a:t>reri</a:t>
            </a:r>
            <a:r>
              <a:rPr lang="nl-NL"/>
              <a:t> </a:t>
            </a:r>
            <a:r>
              <a:rPr lang="nl-NL" err="1"/>
              <a:t>asperio</a:t>
            </a:r>
            <a:r>
              <a:rPr lang="nl-NL"/>
              <a:t> vit fuga. Nam </a:t>
            </a:r>
            <a:r>
              <a:rPr lang="nl-NL" err="1"/>
              <a:t>am</a:t>
            </a:r>
            <a:r>
              <a:rPr lang="nl-NL"/>
              <a:t> as </a:t>
            </a:r>
            <a:r>
              <a:rPr lang="nl-NL" err="1"/>
              <a:t>sum</a:t>
            </a:r>
            <a:r>
              <a:rPr lang="nl-NL"/>
              <a:t> </a:t>
            </a:r>
            <a:r>
              <a:rPr lang="nl-NL" err="1"/>
              <a:t>dolupta</a:t>
            </a:r>
            <a:r>
              <a:rPr lang="nl-NL"/>
              <a:t> </a:t>
            </a:r>
            <a:r>
              <a:rPr lang="nl-NL" err="1"/>
              <a:t>testiore</a:t>
            </a:r>
            <a:r>
              <a:rPr lang="nl-NL"/>
              <a:t>, </a:t>
            </a:r>
            <a:r>
              <a:rPr lang="nl-NL" err="1"/>
              <a:t>officip</a:t>
            </a:r>
            <a:r>
              <a:rPr lang="nl-NL"/>
              <a:t> </a:t>
            </a:r>
            <a:r>
              <a:rPr lang="nl-NL" err="1"/>
              <a:t>itatemposa</a:t>
            </a:r>
            <a:r>
              <a:rPr lang="nl-NL"/>
              <a:t> de cum</a:t>
            </a:r>
          </a:p>
          <a:p>
            <a:pPr lvl="0"/>
            <a:br>
              <a:rPr lang="nl-NL"/>
            </a:br>
            <a:r>
              <a:rPr lang="nl-NL" err="1"/>
              <a:t>Quatectia</a:t>
            </a:r>
            <a:r>
              <a:rPr lang="nl-NL"/>
              <a:t> </a:t>
            </a:r>
            <a:r>
              <a:rPr lang="nl-NL" err="1"/>
              <a:t>viducias</a:t>
            </a:r>
            <a:r>
              <a:rPr lang="nl-NL"/>
              <a:t> </a:t>
            </a:r>
            <a:r>
              <a:rPr lang="nl-NL" err="1"/>
              <a:t>volectatis</a:t>
            </a:r>
            <a:r>
              <a:rPr lang="nl-NL"/>
              <a:t> </a:t>
            </a:r>
            <a:r>
              <a:rPr lang="nl-NL" err="1"/>
              <a:t>idit</a:t>
            </a:r>
            <a:r>
              <a:rPr lang="nl-NL"/>
              <a:t> </a:t>
            </a:r>
            <a:r>
              <a:rPr lang="nl-NL" err="1"/>
              <a:t>dolesent</a:t>
            </a:r>
            <a:r>
              <a:rPr lang="nl-NL"/>
              <a:t> </a:t>
            </a:r>
            <a:r>
              <a:rPr lang="nl-NL" err="1"/>
              <a:t>vid</a:t>
            </a:r>
            <a:r>
              <a:rPr lang="nl-NL"/>
              <a:t> </a:t>
            </a:r>
            <a:r>
              <a:rPr lang="nl-NL" err="1"/>
              <a:t>utendam</a:t>
            </a:r>
            <a:r>
              <a:rPr lang="nl-NL"/>
              <a:t> volute </a:t>
            </a:r>
            <a:r>
              <a:rPr lang="nl-NL" err="1"/>
              <a:t>omnis</a:t>
            </a:r>
            <a:r>
              <a:rPr lang="nl-NL"/>
              <a:t> </a:t>
            </a:r>
            <a:r>
              <a:rPr lang="nl-NL" err="1"/>
              <a:t>aut</a:t>
            </a:r>
            <a:r>
              <a:rPr lang="nl-NL"/>
              <a:t> a </a:t>
            </a:r>
            <a:r>
              <a:rPr lang="nl-NL" err="1"/>
              <a:t>sitae</a:t>
            </a:r>
            <a:r>
              <a:rPr lang="nl-NL"/>
              <a:t> dollenis </a:t>
            </a:r>
            <a:r>
              <a:rPr lang="nl-NL" err="1"/>
              <a:t>acepta</a:t>
            </a:r>
            <a:r>
              <a:rPr lang="nl-NL"/>
              <a:t> </a:t>
            </a:r>
            <a:r>
              <a:rPr lang="nl-NL" err="1"/>
              <a:t>poraeptasit</a:t>
            </a:r>
            <a:r>
              <a:rPr lang="nl-NL"/>
              <a:t> </a:t>
            </a:r>
            <a:r>
              <a:rPr lang="nl-NL" err="1"/>
              <a:t>vellese</a:t>
            </a:r>
            <a:r>
              <a:rPr lang="nl-NL"/>
              <a:t> </a:t>
            </a:r>
            <a:r>
              <a:rPr lang="nl-NL" err="1"/>
              <a:t>ceperiatio</a:t>
            </a:r>
            <a:r>
              <a:rPr lang="nl-NL"/>
              <a:t>. Tis </a:t>
            </a:r>
            <a:r>
              <a:rPr lang="nl-NL" err="1"/>
              <a:t>num</a:t>
            </a:r>
            <a:r>
              <a:rPr lang="nl-NL"/>
              <a:t> et </a:t>
            </a:r>
            <a:r>
              <a:rPr lang="nl-NL" err="1"/>
              <a:t>accaept</a:t>
            </a:r>
            <a:r>
              <a:rPr lang="nl-NL"/>
              <a:t> </a:t>
            </a:r>
            <a:r>
              <a:rPr lang="nl-NL" err="1"/>
              <a:t>aquatin</a:t>
            </a:r>
            <a:r>
              <a:rPr lang="nl-NL"/>
              <a:t> </a:t>
            </a:r>
            <a:r>
              <a:rPr lang="nl-NL" err="1"/>
              <a:t>resto</a:t>
            </a:r>
            <a:r>
              <a:rPr lang="nl-NL"/>
              <a:t> </a:t>
            </a:r>
            <a:r>
              <a:rPr lang="nl-NL" err="1"/>
              <a:t>blam</a:t>
            </a:r>
            <a:r>
              <a:rPr lang="nl-NL"/>
              <a:t> </a:t>
            </a:r>
            <a:r>
              <a:rPr lang="nl-NL" err="1"/>
              <a:t>harum</a:t>
            </a:r>
            <a:r>
              <a:rPr lang="nl-NL"/>
              <a:t> </a:t>
            </a:r>
            <a:r>
              <a:rPr lang="nl-NL" err="1"/>
              <a:t>aci</a:t>
            </a:r>
            <a:r>
              <a:rPr lang="nl-NL"/>
              <a:t> </a:t>
            </a:r>
            <a:r>
              <a:rPr lang="nl-NL" err="1"/>
              <a:t>vid</a:t>
            </a:r>
            <a:r>
              <a:rPr lang="nl-NL"/>
              <a:t> et fuga. </a:t>
            </a:r>
            <a:r>
              <a:rPr lang="nl-NL" err="1"/>
              <a:t>Nem</a:t>
            </a:r>
            <a:r>
              <a:rPr lang="nl-NL"/>
              <a:t> </a:t>
            </a:r>
            <a:r>
              <a:rPr lang="nl-NL" err="1"/>
              <a:t>eosam</a:t>
            </a:r>
            <a:r>
              <a:rPr lang="nl-NL"/>
              <a:t> </a:t>
            </a:r>
            <a:r>
              <a:rPr lang="nl-NL" err="1"/>
              <a:t>sequide</a:t>
            </a:r>
            <a:r>
              <a:rPr lang="nl-NL"/>
              <a:t> </a:t>
            </a:r>
            <a:r>
              <a:rPr lang="nl-NL" err="1"/>
              <a:t>lescid</a:t>
            </a:r>
            <a:r>
              <a:rPr lang="nl-NL"/>
              <a:t> </a:t>
            </a:r>
            <a:r>
              <a:rPr lang="nl-NL" err="1"/>
              <a:t>quature</a:t>
            </a:r>
            <a:r>
              <a:rPr lang="nl-NL"/>
              <a:t> dus, </a:t>
            </a:r>
            <a:r>
              <a:rPr lang="nl-NL" err="1"/>
              <a:t>nonsequiae</a:t>
            </a:r>
            <a:r>
              <a:rPr lang="nl-NL"/>
              <a:t> </a:t>
            </a:r>
            <a:r>
              <a:rPr lang="nl-NL" err="1"/>
              <a:t>etusdae</a:t>
            </a:r>
            <a:r>
              <a:rPr lang="nl-NL"/>
              <a:t>.</a:t>
            </a:r>
          </a:p>
          <a:p>
            <a:pPr lvl="0"/>
            <a:br>
              <a:rPr lang="nl-NL"/>
            </a:br>
            <a:r>
              <a:rPr lang="nl-NL" err="1"/>
              <a:t>Quatectia</a:t>
            </a:r>
            <a:r>
              <a:rPr lang="nl-NL"/>
              <a:t> </a:t>
            </a:r>
            <a:r>
              <a:rPr lang="nl-NL" err="1"/>
              <a:t>viducias</a:t>
            </a:r>
            <a:r>
              <a:rPr lang="nl-NL"/>
              <a:t> </a:t>
            </a:r>
            <a:r>
              <a:rPr lang="nl-NL" err="1"/>
              <a:t>volectatis</a:t>
            </a:r>
            <a:r>
              <a:rPr lang="nl-NL"/>
              <a:t> </a:t>
            </a:r>
            <a:r>
              <a:rPr lang="nl-NL" err="1"/>
              <a:t>idit</a:t>
            </a:r>
            <a:r>
              <a:rPr lang="nl-NL"/>
              <a:t> </a:t>
            </a:r>
            <a:r>
              <a:rPr lang="nl-NL" err="1"/>
              <a:t>dolesent</a:t>
            </a:r>
            <a:r>
              <a:rPr lang="nl-NL"/>
              <a:t> </a:t>
            </a:r>
            <a:r>
              <a:rPr lang="nl-NL" err="1"/>
              <a:t>vid</a:t>
            </a:r>
            <a:r>
              <a:rPr lang="nl-NL"/>
              <a:t> </a:t>
            </a:r>
            <a:r>
              <a:rPr lang="nl-NL" err="1"/>
              <a:t>utendam</a:t>
            </a:r>
            <a:r>
              <a:rPr lang="nl-NL"/>
              <a:t> volute </a:t>
            </a:r>
            <a:r>
              <a:rPr lang="nl-NL" err="1"/>
              <a:t>omnis</a:t>
            </a:r>
            <a:r>
              <a:rPr lang="nl-NL"/>
              <a:t> </a:t>
            </a:r>
            <a:r>
              <a:rPr lang="nl-NL" err="1"/>
              <a:t>aut</a:t>
            </a:r>
            <a:r>
              <a:rPr lang="nl-NL"/>
              <a:t> a </a:t>
            </a:r>
            <a:r>
              <a:rPr lang="nl-NL" err="1"/>
              <a:t>sitae</a:t>
            </a:r>
            <a:r>
              <a:rPr lang="nl-NL"/>
              <a:t> dollenis </a:t>
            </a:r>
            <a:r>
              <a:rPr lang="nl-NL" err="1"/>
              <a:t>acepta</a:t>
            </a:r>
            <a:r>
              <a:rPr lang="nl-NL"/>
              <a:t> </a:t>
            </a:r>
            <a:r>
              <a:rPr lang="nl-NL" err="1"/>
              <a:t>poraeptasit</a:t>
            </a:r>
            <a:r>
              <a:rPr lang="nl-NL"/>
              <a:t> </a:t>
            </a:r>
            <a:r>
              <a:rPr lang="nl-NL" err="1"/>
              <a:t>vellese</a:t>
            </a:r>
            <a:r>
              <a:rPr lang="nl-NL"/>
              <a:t> </a:t>
            </a:r>
            <a:r>
              <a:rPr lang="nl-NL" err="1"/>
              <a:t>ceperiatio</a:t>
            </a:r>
            <a:r>
              <a:rPr lang="nl-NL"/>
              <a:t>. Tis </a:t>
            </a:r>
            <a:r>
              <a:rPr lang="nl-NL" err="1"/>
              <a:t>num</a:t>
            </a:r>
            <a:r>
              <a:rPr lang="nl-NL"/>
              <a:t> et </a:t>
            </a:r>
            <a:r>
              <a:rPr lang="nl-NL" err="1"/>
              <a:t>accaept</a:t>
            </a:r>
            <a:r>
              <a:rPr lang="nl-NL"/>
              <a:t> </a:t>
            </a:r>
            <a:r>
              <a:rPr lang="nl-NL" err="1"/>
              <a:t>aquatin</a:t>
            </a:r>
            <a:r>
              <a:rPr lang="nl-NL"/>
              <a:t> </a:t>
            </a:r>
            <a:r>
              <a:rPr lang="nl-NL" err="1"/>
              <a:t>resto</a:t>
            </a:r>
            <a:r>
              <a:rPr lang="nl-NL"/>
              <a:t> </a:t>
            </a:r>
            <a:r>
              <a:rPr lang="nl-NL" err="1"/>
              <a:t>blam</a:t>
            </a:r>
            <a:r>
              <a:rPr lang="nl-NL"/>
              <a:t> </a:t>
            </a:r>
            <a:r>
              <a:rPr lang="nl-NL" err="1"/>
              <a:t>harum</a:t>
            </a:r>
            <a:r>
              <a:rPr lang="nl-NL"/>
              <a:t> </a:t>
            </a:r>
            <a:r>
              <a:rPr lang="nl-NL" err="1"/>
              <a:t>aci</a:t>
            </a:r>
            <a:r>
              <a:rPr lang="nl-NL"/>
              <a:t> </a:t>
            </a:r>
            <a:r>
              <a:rPr lang="nl-NL" err="1"/>
              <a:t>vid</a:t>
            </a:r>
            <a:r>
              <a:rPr lang="nl-NL"/>
              <a:t> et fuga. </a:t>
            </a:r>
            <a:r>
              <a:rPr lang="nl-NL" err="1"/>
              <a:t>Nem</a:t>
            </a:r>
            <a:r>
              <a:rPr lang="nl-NL"/>
              <a:t> </a:t>
            </a:r>
            <a:r>
              <a:rPr lang="nl-NL" err="1"/>
              <a:t>eosam</a:t>
            </a:r>
            <a:r>
              <a:rPr lang="nl-NL"/>
              <a:t> </a:t>
            </a:r>
            <a:r>
              <a:rPr lang="nl-NL" err="1"/>
              <a:t>sequide</a:t>
            </a:r>
            <a:r>
              <a:rPr lang="nl-NL"/>
              <a:t> </a:t>
            </a:r>
            <a:r>
              <a:rPr lang="nl-NL" err="1"/>
              <a:t>lescid</a:t>
            </a:r>
            <a:r>
              <a:rPr lang="nl-NL"/>
              <a:t> </a:t>
            </a:r>
            <a:r>
              <a:rPr lang="nl-NL" err="1"/>
              <a:t>quature</a:t>
            </a:r>
            <a:r>
              <a:rPr lang="nl-NL"/>
              <a:t> dus, </a:t>
            </a:r>
            <a:r>
              <a:rPr lang="nl-NL" err="1"/>
              <a:t>nonsequiae</a:t>
            </a:r>
            <a:r>
              <a:rPr lang="nl-NL"/>
              <a:t> </a:t>
            </a:r>
            <a:r>
              <a:rPr lang="nl-NL" err="1"/>
              <a:t>etusdae</a:t>
            </a:r>
            <a:r>
              <a:rPr lang="nl-NL"/>
              <a:t>.</a:t>
            </a:r>
          </a:p>
          <a:p>
            <a:pPr lvl="0"/>
            <a:endParaRPr lang="nl-NL"/>
          </a:p>
          <a:p>
            <a:pPr lvl="0"/>
            <a:endParaRPr lang="nl-NL"/>
          </a:p>
          <a:p>
            <a:pPr lvl="0"/>
            <a:endParaRPr lang="nl-NL"/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5253F487-F785-8B45-9CED-A415A7C8840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20952" y="3042059"/>
            <a:ext cx="4814047" cy="2603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nl-NL" smtClean="0">
                <a:effectLst/>
              </a:defRPr>
            </a:lvl1pPr>
            <a:lvl2pPr marL="457200" indent="0">
              <a:buClr>
                <a:schemeClr val="accent1"/>
              </a:buClr>
              <a:buNone/>
              <a:defRPr sz="1400"/>
            </a:lvl2pPr>
            <a:lvl3pPr marL="914400" indent="0">
              <a:buClr>
                <a:schemeClr val="accent1"/>
              </a:buClr>
              <a:buNone/>
              <a:defRPr sz="14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  <a:lvl6pPr>
              <a:buClr>
                <a:schemeClr val="accent1"/>
              </a:buClr>
              <a:defRPr sz="1400"/>
            </a:lvl6pPr>
            <a:lvl7pPr>
              <a:buClr>
                <a:schemeClr val="accent1"/>
              </a:buClr>
              <a:defRPr sz="1400"/>
            </a:lvl7pPr>
          </a:lstStyle>
          <a:p>
            <a:pPr lvl="0"/>
            <a:r>
              <a:rPr lang="nl-NL" err="1"/>
              <a:t>Ciaectoratum</a:t>
            </a:r>
            <a:r>
              <a:rPr lang="nl-NL"/>
              <a:t> </a:t>
            </a:r>
            <a:r>
              <a:rPr lang="nl-NL" err="1"/>
              <a:t>qui</a:t>
            </a:r>
            <a:r>
              <a:rPr lang="nl-NL"/>
              <a:t> </a:t>
            </a:r>
            <a:r>
              <a:rPr lang="nl-NL" err="1"/>
              <a:t>sinctatet</a:t>
            </a:r>
            <a:r>
              <a:rPr lang="nl-NL"/>
              <a:t> </a:t>
            </a:r>
            <a:r>
              <a:rPr lang="nl-NL" err="1"/>
              <a:t>fugitat</a:t>
            </a:r>
            <a:r>
              <a:rPr lang="nl-NL"/>
              <a:t> </a:t>
            </a:r>
            <a:r>
              <a:rPr lang="nl-NL" err="1"/>
              <a:t>alibus</a:t>
            </a:r>
            <a:r>
              <a:rPr lang="nl-NL"/>
              <a:t> </a:t>
            </a:r>
            <a:r>
              <a:rPr lang="nl-NL" err="1"/>
              <a:t>prore</a:t>
            </a:r>
            <a:r>
              <a:rPr lang="nl-NL"/>
              <a:t> </a:t>
            </a:r>
            <a:r>
              <a:rPr lang="nl-NL" err="1"/>
              <a:t>voluptatur</a:t>
            </a:r>
            <a:r>
              <a:rPr lang="nl-NL"/>
              <a:t> </a:t>
            </a:r>
            <a:r>
              <a:rPr lang="nl-NL" err="1"/>
              <a:t>aut</a:t>
            </a:r>
            <a:r>
              <a:rPr lang="nl-NL"/>
              <a:t> </a:t>
            </a:r>
            <a:r>
              <a:rPr lang="nl-NL" err="1"/>
              <a:t>expernatias</a:t>
            </a:r>
            <a:r>
              <a:rPr lang="nl-NL"/>
              <a:t> </a:t>
            </a:r>
            <a:r>
              <a:rPr lang="nl-NL" err="1"/>
              <a:t>aut</a:t>
            </a:r>
            <a:r>
              <a:rPr lang="nl-NL"/>
              <a:t> a </a:t>
            </a:r>
            <a:r>
              <a:rPr lang="nl-NL" err="1"/>
              <a:t>cus</a:t>
            </a:r>
            <a:r>
              <a:rPr lang="nl-NL"/>
              <a:t> as </a:t>
            </a:r>
            <a:r>
              <a:rPr lang="nl-NL" err="1"/>
              <a:t>veritaqui</a:t>
            </a:r>
            <a:r>
              <a:rPr lang="nl-NL"/>
              <a:t> </a:t>
            </a:r>
            <a:r>
              <a:rPr lang="nl-NL" err="1"/>
              <a:t>nimagnatur</a:t>
            </a:r>
            <a:r>
              <a:rPr lang="nl-NL"/>
              <a:t> </a:t>
            </a:r>
            <a:r>
              <a:rPr lang="nl-NL" err="1"/>
              <a:t>rescima</a:t>
            </a:r>
            <a:r>
              <a:rPr lang="nl-NL"/>
              <a:t> si </a:t>
            </a:r>
            <a:r>
              <a:rPr lang="nl-NL" err="1"/>
              <a:t>nima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landant</a:t>
            </a:r>
            <a:r>
              <a:rPr lang="nl-NL"/>
              <a:t> </a:t>
            </a:r>
            <a:r>
              <a:rPr lang="nl-NL" err="1"/>
              <a:t>explabo</a:t>
            </a:r>
            <a:r>
              <a:rPr lang="nl-NL"/>
              <a:t>. </a:t>
            </a:r>
            <a:r>
              <a:rPr lang="nl-NL" err="1"/>
              <a:t>Ebitas</a:t>
            </a:r>
            <a:r>
              <a:rPr lang="nl-NL"/>
              <a:t> </a:t>
            </a:r>
            <a:r>
              <a:rPr lang="nl-NL" err="1"/>
              <a:t>sunt</a:t>
            </a:r>
            <a:r>
              <a:rPr lang="nl-NL"/>
              <a:t> </a:t>
            </a:r>
            <a:r>
              <a:rPr lang="nl-NL" err="1"/>
              <a:t>doluptum</a:t>
            </a:r>
            <a:r>
              <a:rPr lang="nl-NL"/>
              <a:t> </a:t>
            </a:r>
            <a:r>
              <a:rPr lang="nl-NL" err="1"/>
              <a:t>alibusdaeces</a:t>
            </a:r>
            <a:r>
              <a:rPr lang="nl-NL"/>
              <a:t> </a:t>
            </a:r>
            <a:r>
              <a:rPr lang="nl-NL" err="1"/>
              <a:t>am</a:t>
            </a:r>
            <a:r>
              <a:rPr lang="nl-NL"/>
              <a:t> </a:t>
            </a:r>
            <a:r>
              <a:rPr lang="nl-NL" err="1"/>
              <a:t>ea</a:t>
            </a:r>
            <a:r>
              <a:rPr lang="nl-NL"/>
              <a:t> in </a:t>
            </a:r>
            <a:r>
              <a:rPr lang="nl-NL" err="1"/>
              <a:t>ped</a:t>
            </a:r>
            <a:r>
              <a:rPr lang="nl-NL"/>
              <a:t> </a:t>
            </a:r>
            <a:r>
              <a:rPr lang="nl-NL" err="1"/>
              <a:t>magnati</a:t>
            </a:r>
            <a:r>
              <a:rPr lang="nl-NL"/>
              <a:t> </a:t>
            </a:r>
            <a:r>
              <a:rPr lang="nl-NL" err="1"/>
              <a:t>niscips</a:t>
            </a:r>
            <a:r>
              <a:rPr lang="nl-NL"/>
              <a:t> </a:t>
            </a:r>
            <a:r>
              <a:rPr lang="nl-NL" err="1"/>
              <a:t>apellessi</a:t>
            </a:r>
            <a:r>
              <a:rPr lang="nl-NL"/>
              <a:t> </a:t>
            </a:r>
            <a:r>
              <a:rPr lang="nl-NL" err="1"/>
              <a:t>omnimin</a:t>
            </a:r>
            <a:r>
              <a:rPr lang="nl-NL"/>
              <a:t> re </a:t>
            </a:r>
            <a:r>
              <a:rPr lang="nl-NL" err="1"/>
              <a:t>parci</a:t>
            </a:r>
            <a:r>
              <a:rPr lang="nl-NL"/>
              <a:t> </a:t>
            </a:r>
            <a:r>
              <a:rPr lang="nl-NL" err="1"/>
              <a:t>derorer</a:t>
            </a:r>
            <a:r>
              <a:rPr lang="nl-NL"/>
              <a:t> </a:t>
            </a:r>
            <a:r>
              <a:rPr lang="nl-NL" err="1"/>
              <a:t>uptatis</a:t>
            </a:r>
            <a:r>
              <a:rPr lang="nl-NL"/>
              <a:t> </a:t>
            </a:r>
            <a:r>
              <a:rPr lang="nl-NL" err="1"/>
              <a:t>ratus</a:t>
            </a:r>
            <a:r>
              <a:rPr lang="nl-NL"/>
              <a:t> </a:t>
            </a:r>
            <a:r>
              <a:rPr lang="nl-NL" err="1"/>
              <a:t>autem</a:t>
            </a:r>
            <a:r>
              <a:rPr lang="nl-NL"/>
              <a:t> ex </a:t>
            </a:r>
            <a:r>
              <a:rPr lang="nl-NL" err="1"/>
              <a:t>explita</a:t>
            </a:r>
            <a:r>
              <a:rPr lang="nl-NL"/>
              <a:t> </a:t>
            </a:r>
            <a:r>
              <a:rPr lang="nl-NL" err="1"/>
              <a:t>cuscipidebis</a:t>
            </a:r>
            <a:r>
              <a:rPr lang="nl-NL"/>
              <a:t> </a:t>
            </a:r>
            <a:r>
              <a:rPr lang="nl-NL" err="1"/>
              <a:t>intis</a:t>
            </a:r>
            <a:r>
              <a:rPr lang="nl-NL"/>
              <a:t> </a:t>
            </a:r>
            <a:r>
              <a:rPr lang="nl-NL" err="1"/>
              <a:t>accus</a:t>
            </a:r>
            <a:r>
              <a:rPr lang="nl-NL"/>
              <a:t>.</a:t>
            </a:r>
          </a:p>
          <a:p>
            <a:pPr lvl="0"/>
            <a:r>
              <a:rPr lang="nl-NL" err="1"/>
              <a:t>Qui</a:t>
            </a:r>
            <a:r>
              <a:rPr lang="nl-NL"/>
              <a:t> dis rent </a:t>
            </a:r>
            <a:r>
              <a:rPr lang="nl-NL" err="1"/>
              <a:t>reptat</a:t>
            </a:r>
            <a:r>
              <a:rPr lang="nl-NL"/>
              <a:t> </a:t>
            </a:r>
            <a:r>
              <a:rPr lang="nl-NL" err="1"/>
              <a:t>vollo</a:t>
            </a:r>
            <a:r>
              <a:rPr lang="nl-NL"/>
              <a:t> </a:t>
            </a:r>
            <a:r>
              <a:rPr lang="nl-NL" err="1"/>
              <a:t>voluptibus</a:t>
            </a:r>
            <a:r>
              <a:rPr lang="nl-NL"/>
              <a:t> </a:t>
            </a:r>
            <a:r>
              <a:rPr lang="nl-NL" err="1"/>
              <a:t>eossimpedi</a:t>
            </a:r>
            <a:r>
              <a:rPr lang="nl-NL"/>
              <a:t> </a:t>
            </a:r>
            <a:r>
              <a:rPr lang="nl-NL" err="1"/>
              <a:t>dolessi</a:t>
            </a:r>
            <a:r>
              <a:rPr lang="nl-NL"/>
              <a:t> </a:t>
            </a:r>
            <a:r>
              <a:rPr lang="nl-NL" err="1"/>
              <a:t>nctibus</a:t>
            </a:r>
            <a:r>
              <a:rPr lang="nl-NL"/>
              <a:t> </a:t>
            </a:r>
            <a:r>
              <a:rPr lang="nl-NL" err="1"/>
              <a:t>sed</a:t>
            </a:r>
            <a:r>
              <a:rPr lang="nl-NL"/>
              <a:t> </a:t>
            </a:r>
            <a:r>
              <a:rPr lang="nl-NL" err="1"/>
              <a:t>qui</a:t>
            </a:r>
            <a:r>
              <a:rPr lang="nl-NL"/>
              <a:t> </a:t>
            </a:r>
            <a:r>
              <a:rPr lang="nl-NL" err="1"/>
              <a:t>vendent</a:t>
            </a:r>
            <a:r>
              <a:rPr lang="nl-NL"/>
              <a:t> </a:t>
            </a:r>
            <a:r>
              <a:rPr lang="nl-NL" err="1"/>
              <a:t>pratatur</a:t>
            </a:r>
            <a:r>
              <a:rPr lang="nl-NL"/>
              <a:t>?</a:t>
            </a:r>
          </a:p>
          <a:p>
            <a:pPr lvl="0"/>
            <a:r>
              <a:rPr lang="nl-NL" err="1"/>
              <a:t>Daepedi</a:t>
            </a:r>
            <a:r>
              <a:rPr lang="nl-NL"/>
              <a:t> </a:t>
            </a:r>
            <a:r>
              <a:rPr lang="nl-NL" err="1"/>
              <a:t>taquam</a:t>
            </a:r>
            <a:r>
              <a:rPr lang="nl-NL"/>
              <a:t> que </a:t>
            </a:r>
            <a:r>
              <a:rPr lang="nl-NL" err="1"/>
              <a:t>porendae</a:t>
            </a:r>
            <a:r>
              <a:rPr lang="nl-NL"/>
              <a:t> </a:t>
            </a:r>
            <a:r>
              <a:rPr lang="nl-NL" err="1"/>
              <a:t>quam</a:t>
            </a:r>
            <a:r>
              <a:rPr lang="nl-NL"/>
              <a:t>, </a:t>
            </a:r>
            <a:r>
              <a:rPr lang="nl-NL" err="1"/>
              <a:t>volesti</a:t>
            </a:r>
            <a:r>
              <a:rPr lang="nl-NL"/>
              <a:t> </a:t>
            </a:r>
            <a:r>
              <a:rPr lang="nl-NL" err="1"/>
              <a:t>untotatem</a:t>
            </a:r>
            <a:r>
              <a:rPr lang="nl-NL"/>
              <a:t>. Ut </a:t>
            </a:r>
            <a:r>
              <a:rPr lang="nl-NL" err="1"/>
              <a:t>eatur</a:t>
            </a:r>
            <a:r>
              <a:rPr lang="nl-NL"/>
              <a:t>?</a:t>
            </a:r>
          </a:p>
          <a:p>
            <a:pPr lvl="0"/>
            <a:r>
              <a:rPr lang="nl-NL" err="1"/>
              <a:t>Fic</a:t>
            </a:r>
            <a:r>
              <a:rPr lang="nl-NL"/>
              <a:t> te </a:t>
            </a:r>
            <a:r>
              <a:rPr lang="nl-NL" err="1"/>
              <a:t>iunt</a:t>
            </a:r>
            <a:r>
              <a:rPr lang="nl-NL"/>
              <a:t> </a:t>
            </a:r>
            <a:r>
              <a:rPr lang="nl-NL" err="1"/>
              <a:t>audisim</a:t>
            </a:r>
            <a:r>
              <a:rPr lang="nl-NL"/>
              <a:t> </a:t>
            </a:r>
            <a:r>
              <a:rPr lang="nl-NL" err="1"/>
              <a:t>ossunt</a:t>
            </a:r>
            <a:r>
              <a:rPr lang="nl-NL"/>
              <a:t> ent prest, ut </a:t>
            </a:r>
            <a:r>
              <a:rPr lang="nl-NL" err="1"/>
              <a:t>estion</a:t>
            </a:r>
            <a:r>
              <a:rPr lang="nl-NL"/>
              <a:t> </a:t>
            </a:r>
            <a:r>
              <a:rPr lang="nl-NL" err="1"/>
              <a:t>corem</a:t>
            </a:r>
            <a:r>
              <a:rPr lang="nl-NL"/>
              <a:t> </a:t>
            </a:r>
            <a:r>
              <a:rPr lang="nl-NL" err="1"/>
              <a:t>quatis</a:t>
            </a:r>
            <a:r>
              <a:rPr lang="nl-NL"/>
              <a:t> </a:t>
            </a:r>
            <a:r>
              <a:rPr lang="nl-NL" err="1"/>
              <a:t>enis</a:t>
            </a:r>
            <a:r>
              <a:rPr lang="nl-NL"/>
              <a:t> as et </a:t>
            </a:r>
            <a:r>
              <a:rPr lang="nl-NL" err="1"/>
              <a:t>volorec</a:t>
            </a:r>
            <a:r>
              <a:rPr lang="nl-NL"/>
              <a:t> </a:t>
            </a:r>
            <a:r>
              <a:rPr lang="nl-NL" err="1"/>
              <a:t>tatio</a:t>
            </a:r>
            <a:r>
              <a:rPr lang="nl-NL"/>
              <a:t>. </a:t>
            </a:r>
            <a:r>
              <a:rPr lang="nl-NL" err="1"/>
              <a:t>Nequas</a:t>
            </a:r>
            <a:r>
              <a:rPr lang="nl-NL"/>
              <a:t> </a:t>
            </a:r>
            <a:r>
              <a:rPr lang="nl-NL" err="1"/>
              <a:t>erum</a:t>
            </a:r>
            <a:r>
              <a:rPr lang="nl-NL"/>
              <a:t> fuga. </a:t>
            </a:r>
            <a:r>
              <a:rPr lang="nl-NL" err="1"/>
              <a:t>Bori</a:t>
            </a:r>
            <a:r>
              <a:rPr lang="nl-NL"/>
              <a:t> ut </a:t>
            </a:r>
            <a:r>
              <a:rPr lang="nl-NL" err="1"/>
              <a:t>volorehent</a:t>
            </a:r>
            <a:r>
              <a:rPr lang="nl-NL"/>
              <a:t> </a:t>
            </a:r>
            <a:r>
              <a:rPr lang="nl-NL" err="1"/>
              <a:t>od</a:t>
            </a:r>
            <a:r>
              <a:rPr lang="nl-NL"/>
              <a:t> ut</a:t>
            </a:r>
          </a:p>
        </p:txBody>
      </p:sp>
    </p:spTree>
    <p:extLst>
      <p:ext uri="{BB962C8B-B14F-4D97-AF65-F5344CB8AC3E}">
        <p14:creationId xmlns:p14="http://schemas.microsoft.com/office/powerpoint/2010/main" val="3955762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538C9F-F40F-1787-84BB-C156FD024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C923A-5BB1-67A3-4B26-5BD74C4C2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BE2A2-388E-9D5A-B48A-3874D56FB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D4D07-6169-B048-91F3-E216F229947E}" type="datetimeFigureOut">
              <a:rPr lang="en-NL" smtClean="0"/>
              <a:t>13/11/2023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4160A-6E69-AF80-AE6E-F3ABDE8D1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92DB3-86DB-046C-67B2-F3947EA37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95397-68CA-8646-A337-0B9EF23DD45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70992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hipping to Malaysia | Kuala Lumpur, Penang,Port Klang |LCL &amp; FCL">
            <a:extLst>
              <a:ext uri="{FF2B5EF4-FFF2-40B4-BE49-F238E27FC236}">
                <a16:creationId xmlns:a16="http://schemas.microsoft.com/office/drawing/2014/main" id="{FA25E23D-F4C5-CEB9-3AD8-FE42F893B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2" name="Rectangle 513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5A529B-F732-4815-5E5B-F930242E78A0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WELCOME TO KUALA LUMPUR</a:t>
            </a:r>
          </a:p>
        </p:txBody>
      </p:sp>
      <p:cxnSp>
        <p:nvCxnSpPr>
          <p:cNvPr id="5134" name="Straight Connector 513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6" name="Straight Connector 513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912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 descr="How the Shipping Process Works, Step-By-Step (+ Flow Chart) | International  Cargo Express">
            <a:extLst>
              <a:ext uri="{FF2B5EF4-FFF2-40B4-BE49-F238E27FC236}">
                <a16:creationId xmlns:a16="http://schemas.microsoft.com/office/drawing/2014/main" id="{F8373C41-58B9-0298-57F7-3401937EB7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0" b="913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693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3">
            <a:extLst>
              <a:ext uri="{FF2B5EF4-FFF2-40B4-BE49-F238E27FC236}">
                <a16:creationId xmlns:a16="http://schemas.microsoft.com/office/drawing/2014/main" id="{DFB76C4F-C4F5-1463-9AD7-A7FBEAC18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l" rtl="0"/>
            <a:fld id="{913D9F7D-0C28-4C21-AA99-7C67E34F632A}" type="slidenum">
              <a:rPr lang="de-DE" smtClean="0"/>
              <a:pPr algn="l" rtl="0"/>
              <a:t>3</a:t>
            </a:fld>
            <a:endParaRPr lang="de-DE" dirty="0"/>
          </a:p>
        </p:txBody>
      </p:sp>
      <p:pic>
        <p:nvPicPr>
          <p:cNvPr id="12290" name="Picture 2" descr="Impact of the Suez Canal blockage could be felt for months - YouTube">
            <a:extLst>
              <a:ext uri="{FF2B5EF4-FFF2-40B4-BE49-F238E27FC236}">
                <a16:creationId xmlns:a16="http://schemas.microsoft.com/office/drawing/2014/main" id="{5B98B4DE-1EB1-0B85-8984-A4CC55A94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209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E9E08C-EEA7-FCF2-BE36-D531B4EEB01F}"/>
              </a:ext>
            </a:extLst>
          </p:cNvPr>
          <p:cNvSpPr txBox="1"/>
          <p:nvPr/>
        </p:nvSpPr>
        <p:spPr>
          <a:xfrm>
            <a:off x="641129" y="399390"/>
            <a:ext cx="6526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/>
              <a:t>THE SAAS ERA</a:t>
            </a:r>
          </a:p>
        </p:txBody>
      </p:sp>
      <p:pic>
        <p:nvPicPr>
          <p:cNvPr id="2052" name="Picture 4" descr="Company Logos - Salesforce News">
            <a:extLst>
              <a:ext uri="{FF2B5EF4-FFF2-40B4-BE49-F238E27FC236}">
                <a16:creationId xmlns:a16="http://schemas.microsoft.com/office/drawing/2014/main" id="{F56E79BD-E555-8414-B379-D4433283A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3" y="3652802"/>
            <a:ext cx="3151348" cy="177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ubspot Logo PNG vector in SVG, PDF, AI, CDR format">
            <a:extLst>
              <a:ext uri="{FF2B5EF4-FFF2-40B4-BE49-F238E27FC236}">
                <a16:creationId xmlns:a16="http://schemas.microsoft.com/office/drawing/2014/main" id="{77A8E17F-C394-D7C9-CA46-0ADF3B8E07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7" b="25797"/>
          <a:stretch/>
        </p:blipFill>
        <p:spPr bwMode="auto">
          <a:xfrm>
            <a:off x="4904212" y="5225255"/>
            <a:ext cx="2577677" cy="95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AP-logo-1024x1024 - VARonline">
            <a:extLst>
              <a:ext uri="{FF2B5EF4-FFF2-40B4-BE49-F238E27FC236}">
                <a16:creationId xmlns:a16="http://schemas.microsoft.com/office/drawing/2014/main" id="{2D063E6D-65DA-E1DA-1C84-D89DD4DE1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68" y="961669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ogos - Foundations - Atlassian Design System">
            <a:extLst>
              <a:ext uri="{FF2B5EF4-FFF2-40B4-BE49-F238E27FC236}">
                <a16:creationId xmlns:a16="http://schemas.microsoft.com/office/drawing/2014/main" id="{526B67F7-6D77-F37C-AED4-7AF86EA88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1" t="32815" r="20397" b="30027"/>
          <a:stretch/>
        </p:blipFill>
        <p:spPr bwMode="auto">
          <a:xfrm>
            <a:off x="7707006" y="1016334"/>
            <a:ext cx="2721497" cy="98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Zoom-Logo-Free-PNG-Image - ADLA">
            <a:extLst>
              <a:ext uri="{FF2B5EF4-FFF2-40B4-BE49-F238E27FC236}">
                <a16:creationId xmlns:a16="http://schemas.microsoft.com/office/drawing/2014/main" id="{A6A63539-9A64-4E0C-00A7-3EC211859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587" y="4176836"/>
            <a:ext cx="2160000" cy="13180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66" name="Picture 18" descr="Dynamics 365 Logo and symbol, meaning, history, PNG, brand">
            <a:extLst>
              <a:ext uri="{FF2B5EF4-FFF2-40B4-BE49-F238E27FC236}">
                <a16:creationId xmlns:a16="http://schemas.microsoft.com/office/drawing/2014/main" id="{F0808DAF-DB38-BBED-014D-82761E7FE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9" r="3754" b="24350"/>
          <a:stretch/>
        </p:blipFill>
        <p:spPr bwMode="auto">
          <a:xfrm>
            <a:off x="7574082" y="3275119"/>
            <a:ext cx="2721497" cy="8667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6100851-F8C3-328E-AFF1-DE1027A22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064" y="5340583"/>
            <a:ext cx="2160000" cy="8667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70" name="Picture 22" descr="NetSuite - Wikipedia">
            <a:extLst>
              <a:ext uri="{FF2B5EF4-FFF2-40B4-BE49-F238E27FC236}">
                <a16:creationId xmlns:a16="http://schemas.microsoft.com/office/drawing/2014/main" id="{209C0FF5-D95A-746B-AE90-0744E6BB2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409" y="2660492"/>
            <a:ext cx="2160000" cy="98224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A6DB5490-0ABF-60A1-A763-D0B9BC21B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09" y="5340583"/>
            <a:ext cx="2626407" cy="56325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14C618E-50FF-0BCC-62D2-C5318ADBA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391" y="3933073"/>
            <a:ext cx="2160000" cy="83869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78" name="Picture 30" descr="Saleswhale — Morning Pitch Asia">
            <a:extLst>
              <a:ext uri="{FF2B5EF4-FFF2-40B4-BE49-F238E27FC236}">
                <a16:creationId xmlns:a16="http://schemas.microsoft.com/office/drawing/2014/main" id="{B7C10C4A-F597-18D8-6139-16C1357D94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2" b="31653"/>
          <a:stretch/>
        </p:blipFill>
        <p:spPr bwMode="auto">
          <a:xfrm>
            <a:off x="6106319" y="2299131"/>
            <a:ext cx="2959745" cy="68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>
            <a:extLst>
              <a:ext uri="{FF2B5EF4-FFF2-40B4-BE49-F238E27FC236}">
                <a16:creationId xmlns:a16="http://schemas.microsoft.com/office/drawing/2014/main" id="{4F232324-BE70-416B-C12C-D9B09DA8B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44" y="1617644"/>
            <a:ext cx="2902348" cy="4240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5" name="Picture 10" descr="iAuditor SafetyCulture logo – Startland News">
            <a:extLst>
              <a:ext uri="{FF2B5EF4-FFF2-40B4-BE49-F238E27FC236}">
                <a16:creationId xmlns:a16="http://schemas.microsoft.com/office/drawing/2014/main" id="{1162641E-B34C-EBDF-9610-25D027458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61" y="3046676"/>
            <a:ext cx="2718249" cy="72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16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entralize global logistics operations on a single platform solution,  CargoWise.">
            <a:extLst>
              <a:ext uri="{FF2B5EF4-FFF2-40B4-BE49-F238E27FC236}">
                <a16:creationId xmlns:a16="http://schemas.microsoft.com/office/drawing/2014/main" id="{93280469-C327-C9B0-79ED-3103C26A0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62" y="1776364"/>
            <a:ext cx="3287769" cy="80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Robust, Intuitive, and Affordable TMS Solutions">
            <a:extLst>
              <a:ext uri="{FF2B5EF4-FFF2-40B4-BE49-F238E27FC236}">
                <a16:creationId xmlns:a16="http://schemas.microsoft.com/office/drawing/2014/main" id="{F284697A-E6C5-5FC3-3F2D-5642AD0EA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93" y="3149150"/>
            <a:ext cx="2413566" cy="104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oFreight Inc. _聖學科技股份有限公司｜徵才中－104人力銀行">
            <a:extLst>
              <a:ext uri="{FF2B5EF4-FFF2-40B4-BE49-F238E27FC236}">
                <a16:creationId xmlns:a16="http://schemas.microsoft.com/office/drawing/2014/main" id="{A6E27C90-5E9B-651A-3175-4ED2AB009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657" y="1386512"/>
            <a:ext cx="1511300" cy="15113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414" name="Picture 6" descr="FreightPOP Announced as one of Logistics Tech Outlook Magazine's Top 10  Transport Management Solution Providers for 2019">
            <a:extLst>
              <a:ext uri="{FF2B5EF4-FFF2-40B4-BE49-F238E27FC236}">
                <a16:creationId xmlns:a16="http://schemas.microsoft.com/office/drawing/2014/main" id="{886EF6D9-A296-526C-118D-1F64972C8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79" y="4620309"/>
            <a:ext cx="2705232" cy="142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Load Manager">
            <a:extLst>
              <a:ext uri="{FF2B5EF4-FFF2-40B4-BE49-F238E27FC236}">
                <a16:creationId xmlns:a16="http://schemas.microsoft.com/office/drawing/2014/main" id="{B7815708-9B2E-B23D-4A18-AC72B6477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651" y="2236937"/>
            <a:ext cx="2742386" cy="120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Unlock the power of Fresa Gold with Rossum">
            <a:extLst>
              <a:ext uri="{FF2B5EF4-FFF2-40B4-BE49-F238E27FC236}">
                <a16:creationId xmlns:a16="http://schemas.microsoft.com/office/drawing/2014/main" id="{9E214FF3-42EF-1B66-315E-E6DD4348C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999" y="747874"/>
            <a:ext cx="3119209" cy="16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Freight Forwarding Software - Logistics Software - Linbis Logistics">
            <a:extLst>
              <a:ext uri="{FF2B5EF4-FFF2-40B4-BE49-F238E27FC236}">
                <a16:creationId xmlns:a16="http://schemas.microsoft.com/office/drawing/2014/main" id="{3A132332-3BE6-63ED-CF02-8525BA56B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42" y="4730054"/>
            <a:ext cx="2231840" cy="76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Freight Forwarding Software - Logistics Software">
            <a:extLst>
              <a:ext uri="{FF2B5EF4-FFF2-40B4-BE49-F238E27FC236}">
                <a16:creationId xmlns:a16="http://schemas.microsoft.com/office/drawing/2014/main" id="{E895B410-4182-256A-F005-A2816EC56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999" y="3271407"/>
            <a:ext cx="3725535" cy="104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4" name="Picture 16" descr="Shipthis TMS shipping integration | Cargoson">
            <a:extLst>
              <a:ext uri="{FF2B5EF4-FFF2-40B4-BE49-F238E27FC236}">
                <a16:creationId xmlns:a16="http://schemas.microsoft.com/office/drawing/2014/main" id="{398706C3-C642-0B9D-1F2B-8B5EC4AD6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649" y="4115348"/>
            <a:ext cx="241935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agaya Transaction Tracking Setup">
            <a:extLst>
              <a:ext uri="{FF2B5EF4-FFF2-40B4-BE49-F238E27FC236}">
                <a16:creationId xmlns:a16="http://schemas.microsoft.com/office/drawing/2014/main" id="{2BC0E9AE-DFFB-E8D7-806B-95537FF10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691" y="5979195"/>
            <a:ext cx="2561448" cy="61047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 descr="Logistics Software, Software for Transport Management">
            <a:extLst>
              <a:ext uri="{FF2B5EF4-FFF2-40B4-BE49-F238E27FC236}">
                <a16:creationId xmlns:a16="http://schemas.microsoft.com/office/drawing/2014/main" id="{D4A701C3-D074-963E-7DFF-A8BC7B9FB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0" y="5256129"/>
            <a:ext cx="1550864" cy="155086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8" descr="Superprocure Home - SuperProcure">
            <a:extLst>
              <a:ext uri="{FF2B5EF4-FFF2-40B4-BE49-F238E27FC236}">
                <a16:creationId xmlns:a16="http://schemas.microsoft.com/office/drawing/2014/main" id="{0893EA43-CBDA-AD7B-C61E-99F797B14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672" y="5979195"/>
            <a:ext cx="2826379" cy="53730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12" descr="Trimble Navigation Logo PNG vector in SVG, PDF, AI, CDR format">
            <a:extLst>
              <a:ext uri="{FF2B5EF4-FFF2-40B4-BE49-F238E27FC236}">
                <a16:creationId xmlns:a16="http://schemas.microsoft.com/office/drawing/2014/main" id="{ECC56459-0A40-0CF7-342D-EC19162E9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" t="31684" r="8463" b="32777"/>
          <a:stretch/>
        </p:blipFill>
        <p:spPr bwMode="auto">
          <a:xfrm>
            <a:off x="9702764" y="4262064"/>
            <a:ext cx="2062118" cy="64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E96A6D-6011-F176-3D41-BF1DF0C80452}"/>
              </a:ext>
            </a:extLst>
          </p:cNvPr>
          <p:cNvSpPr txBox="1"/>
          <p:nvPr/>
        </p:nvSpPr>
        <p:spPr>
          <a:xfrm>
            <a:off x="641129" y="399390"/>
            <a:ext cx="6526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/>
              <a:t>THE SAAS ERA</a:t>
            </a:r>
          </a:p>
        </p:txBody>
      </p:sp>
    </p:spTree>
    <p:extLst>
      <p:ext uri="{BB962C8B-B14F-4D97-AF65-F5344CB8AC3E}">
        <p14:creationId xmlns:p14="http://schemas.microsoft.com/office/powerpoint/2010/main" val="2818079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reight transportation 1080P, 2K, 4K, 5K HD wallpapers free download |  Wallpaper Flare">
            <a:extLst>
              <a:ext uri="{FF2B5EF4-FFF2-40B4-BE49-F238E27FC236}">
                <a16:creationId xmlns:a16="http://schemas.microsoft.com/office/drawing/2014/main" id="{4064E668-65EF-AD89-2FF2-31A473A8F9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3" name="Rectangle 1946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A64E3D-3B3E-BE31-97D2-A5A0262FED2D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TAKE OWNERSHIP</a:t>
            </a:r>
          </a:p>
        </p:txBody>
      </p:sp>
      <p:cxnSp>
        <p:nvCxnSpPr>
          <p:cNvPr id="19465" name="Straight Connector 1946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67" name="Straight Connector 1946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DA04BC0-B08F-F626-4533-CEDF423FD306}"/>
              </a:ext>
            </a:extLst>
          </p:cNvPr>
          <p:cNvSpPr txBox="1"/>
          <p:nvPr/>
        </p:nvSpPr>
        <p:spPr>
          <a:xfrm>
            <a:off x="4971393" y="144220"/>
            <a:ext cx="7141621" cy="456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0" i="0" dirty="0">
                <a:solidFill>
                  <a:schemeClr val="bg1"/>
                </a:solidFill>
                <a:effectLst/>
              </a:rPr>
              <a:t>“You may end up with a great website or mobile app, but you have learnt nothing in the process and have not taken ownership of your digital strategy.”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0" i="0" dirty="0">
                <a:solidFill>
                  <a:schemeClr val="bg1"/>
                </a:solidFill>
                <a:effectLst/>
              </a:rPr>
              <a:t>- Anonymous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354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8FD1E94-B12F-434F-8027-5DBEAC55A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A64E3D-3B3E-BE31-97D2-A5A0262FED2D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NL"/>
            </a:defPPr>
            <a:lvl1pPr>
              <a:defRPr sz="4000"/>
            </a:lvl1pPr>
          </a:lstStyle>
          <a:p>
            <a:r>
              <a:rPr lang="en-US" dirty="0"/>
              <a:t>WHAT IT TAKES?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9597474-769C-AE51-48A8-FFD41208EC0D}"/>
              </a:ext>
            </a:extLst>
          </p:cNvPr>
          <p:cNvSpPr>
            <a:spLocks noChangeAspect="1"/>
          </p:cNvSpPr>
          <p:nvPr/>
        </p:nvSpPr>
        <p:spPr>
          <a:xfrm>
            <a:off x="2050148" y="3108885"/>
            <a:ext cx="3583974" cy="3583971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5256">
              <a:spcAft>
                <a:spcPts val="600"/>
              </a:spcAft>
            </a:pPr>
            <a:r>
              <a:rPr lang="en-US" sz="178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PEOPLE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DB7B26-04E6-0B5C-BE93-F0CF497C7CC0}"/>
              </a:ext>
            </a:extLst>
          </p:cNvPr>
          <p:cNvSpPr>
            <a:spLocks noChangeAspect="1"/>
          </p:cNvSpPr>
          <p:nvPr/>
        </p:nvSpPr>
        <p:spPr>
          <a:xfrm>
            <a:off x="3842135" y="854199"/>
            <a:ext cx="3583974" cy="3583971"/>
          </a:xfrm>
          <a:prstGeom prst="ellipse">
            <a:avLst/>
          </a:prstGeom>
          <a:solidFill>
            <a:schemeClr val="accent5">
              <a:alpha val="60000"/>
            </a:schemeClr>
          </a:solidFill>
          <a:ln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5256">
              <a:spcAft>
                <a:spcPts val="600"/>
              </a:spcAft>
            </a:pPr>
            <a:r>
              <a:rPr lang="en-US" sz="178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TECHNOLOGY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B660A59-94B7-E056-6FF7-D08C89911438}"/>
              </a:ext>
            </a:extLst>
          </p:cNvPr>
          <p:cNvSpPr>
            <a:spLocks noChangeAspect="1"/>
          </p:cNvSpPr>
          <p:nvPr/>
        </p:nvSpPr>
        <p:spPr>
          <a:xfrm>
            <a:off x="5188063" y="3191457"/>
            <a:ext cx="3583974" cy="3583971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5256">
              <a:spcAft>
                <a:spcPts val="600"/>
              </a:spcAft>
            </a:pPr>
            <a:r>
              <a:rPr lang="en-US" sz="178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METHODOLOGY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84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61111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111">
                                          <p:cBhvr additive="base">
                                            <p:cTn id="7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111">
                                          <p:cBhvr additive="base">
                                            <p:cTn id="8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1111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111">
                                          <p:cBhvr additive="base">
                                            <p:cTn id="11" dur="11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111">
                                          <p:cBhvr additive="base">
                                            <p:cTn id="12" dur="11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1111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111">
                                          <p:cBhvr additive="base">
                                            <p:cTn id="15" dur="1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111">
                                          <p:cBhvr additive="base">
                                            <p:cTn id="16" dur="1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1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1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902DC-B866-7EC5-0CB8-63925D913F56}"/>
              </a:ext>
            </a:extLst>
          </p:cNvPr>
          <p:cNvSpPr txBox="1"/>
          <p:nvPr/>
        </p:nvSpPr>
        <p:spPr>
          <a:xfrm>
            <a:off x="641130" y="399390"/>
            <a:ext cx="6989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/>
              <a:t>THE RIGHT TEAM</a:t>
            </a:r>
          </a:p>
        </p:txBody>
      </p:sp>
    </p:spTree>
    <p:extLst>
      <p:ext uri="{BB962C8B-B14F-4D97-AF65-F5344CB8AC3E}">
        <p14:creationId xmlns:p14="http://schemas.microsoft.com/office/powerpoint/2010/main" val="3462085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3902DC-B866-7EC5-0CB8-63925D913F56}"/>
              </a:ext>
            </a:extLst>
          </p:cNvPr>
          <p:cNvSpPr txBox="1"/>
          <p:nvPr/>
        </p:nvSpPr>
        <p:spPr>
          <a:xfrm>
            <a:off x="556532" y="643467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COMBINATION OF DESIGN THINKING, LEAN AND AGILE </a:t>
            </a:r>
          </a:p>
        </p:txBody>
      </p:sp>
      <p:pic>
        <p:nvPicPr>
          <p:cNvPr id="8194" name="Picture 2" descr="page11image48084592">
            <a:extLst>
              <a:ext uri="{FF2B5EF4-FFF2-40B4-BE49-F238E27FC236}">
                <a16:creationId xmlns:a16="http://schemas.microsoft.com/office/drawing/2014/main" id="{B3E634D5-724C-0967-20DF-7B1002268D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3"/>
          <a:stretch/>
        </p:blipFill>
        <p:spPr bwMode="auto">
          <a:xfrm>
            <a:off x="1293597" y="2095640"/>
            <a:ext cx="9604805" cy="400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1" descr="page11image48084800">
            <a:extLst>
              <a:ext uri="{FF2B5EF4-FFF2-40B4-BE49-F238E27FC236}">
                <a16:creationId xmlns:a16="http://schemas.microsoft.com/office/drawing/2014/main" id="{77EC87B3-CA99-A46E-EC4D-97088BF56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488" y="-12579300"/>
            <a:ext cx="420614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9FAE9D-8375-693F-DBB0-376F38542FA8}"/>
              </a:ext>
            </a:extLst>
          </p:cNvPr>
          <p:cNvSpPr txBox="1"/>
          <p:nvPr/>
        </p:nvSpPr>
        <p:spPr>
          <a:xfrm>
            <a:off x="-1" y="490307"/>
            <a:ext cx="12192001" cy="1231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NL" sz="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62A36F-96E5-6EDB-3EB1-EDA56DF99FE7}"/>
              </a:ext>
            </a:extLst>
          </p:cNvPr>
          <p:cNvSpPr txBox="1"/>
          <p:nvPr/>
        </p:nvSpPr>
        <p:spPr>
          <a:xfrm>
            <a:off x="5257" y="1430979"/>
            <a:ext cx="12192001" cy="1231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NL" sz="200" dirty="0"/>
          </a:p>
        </p:txBody>
      </p:sp>
    </p:spTree>
    <p:extLst>
      <p:ext uri="{BB962C8B-B14F-4D97-AF65-F5344CB8AC3E}">
        <p14:creationId xmlns:p14="http://schemas.microsoft.com/office/powerpoint/2010/main" val="760717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902DC-B866-7EC5-0CB8-63925D913F56}"/>
              </a:ext>
            </a:extLst>
          </p:cNvPr>
          <p:cNvSpPr txBox="1"/>
          <p:nvPr/>
        </p:nvSpPr>
        <p:spPr>
          <a:xfrm>
            <a:off x="641130" y="399390"/>
            <a:ext cx="6989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/>
              <a:t>LOW-CODE IS AN OPTION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BDA33E9-DC8E-24FB-796D-DFB30DFA2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193" y="1749971"/>
            <a:ext cx="7396960" cy="390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Reactive Swift #CodeSnippet. A lot of time we need to observe… | by Ankit  Aggarwal | Nickelfox | Medium">
            <a:extLst>
              <a:ext uri="{FF2B5EF4-FFF2-40B4-BE49-F238E27FC236}">
                <a16:creationId xmlns:a16="http://schemas.microsoft.com/office/drawing/2014/main" id="{E3A4CFA1-FFBA-753E-DF99-F85FA1038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5" y="1749971"/>
            <a:ext cx="4662916" cy="390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6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902DC-B866-7EC5-0CB8-63925D913F56}"/>
              </a:ext>
            </a:extLst>
          </p:cNvPr>
          <p:cNvSpPr txBox="1"/>
          <p:nvPr/>
        </p:nvSpPr>
        <p:spPr>
          <a:xfrm>
            <a:off x="641130" y="399390"/>
            <a:ext cx="6989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/>
              <a:t>LOW-CODE IS AN OPTION</a:t>
            </a:r>
          </a:p>
        </p:txBody>
      </p:sp>
      <p:pic>
        <p:nvPicPr>
          <p:cNvPr id="3" name="Grafik 3">
            <a:extLst>
              <a:ext uri="{FF2B5EF4-FFF2-40B4-BE49-F238E27FC236}">
                <a16:creationId xmlns:a16="http://schemas.microsoft.com/office/drawing/2014/main" id="{E9E68E93-ACFD-BDEE-FDEE-2B703EB43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197" y="1975945"/>
            <a:ext cx="5425882" cy="3389585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2F0CC62F-9FEA-57E4-C06F-CA3FABE61A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53"/>
          <a:stretch/>
        </p:blipFill>
        <p:spPr>
          <a:xfrm>
            <a:off x="5391685" y="1975945"/>
            <a:ext cx="6800315" cy="346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2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E4D73-A4ED-344F-BB40-3E0825D5E5E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>
            <a:normAutofit fontScale="90000"/>
          </a:bodyPr>
          <a:lstStyle/>
          <a:p>
            <a:r>
              <a:rPr lang="de-DE" sz="4000" dirty="0">
                <a:latin typeface="Arial"/>
                <a:cs typeface="Arial"/>
              </a:rPr>
              <a:t>Connection </a:t>
            </a:r>
            <a:r>
              <a:rPr lang="de-DE" sz="4000" dirty="0" err="1">
                <a:latin typeface="Arial"/>
                <a:cs typeface="Arial"/>
              </a:rPr>
              <a:t>to</a:t>
            </a:r>
            <a:r>
              <a:rPr lang="de-DE" sz="4000" dirty="0">
                <a:latin typeface="Arial"/>
                <a:cs typeface="Arial"/>
              </a:rPr>
              <a:t> external </a:t>
            </a:r>
            <a:br>
              <a:rPr lang="de-DE" sz="4000" dirty="0">
                <a:latin typeface="Arial"/>
                <a:cs typeface="Arial"/>
              </a:rPr>
            </a:br>
            <a:r>
              <a:rPr lang="de-DE" sz="4000" dirty="0" err="1">
                <a:latin typeface="Arial"/>
                <a:cs typeface="Arial"/>
              </a:rPr>
              <a:t>systems</a:t>
            </a:r>
            <a:endParaRPr lang="de-DE" sz="4000" dirty="0">
              <a:latin typeface="Arial"/>
              <a:cs typeface="Arial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552EA8-9834-482E-BD4B-B6CACFE0E1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91308" y="2147873"/>
            <a:ext cx="4272497" cy="377745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b="1" dirty="0"/>
              <a:t>Problem description: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and unique third-party systems for suppliers and partners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With EDI to connect</a:t>
            </a: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website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and updates are to be imported fully automatically, securely and as promptly as possible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Complex and time-consuming to connect new subsystems</a:t>
            </a:r>
            <a:endParaRPr lang="de-DE" dirty="0"/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11EB4E16-267C-9383-150A-4D3BDB360E55}"/>
              </a:ext>
            </a:extLst>
          </p:cNvPr>
          <p:cNvSpPr txBox="1">
            <a:spLocks/>
          </p:cNvSpPr>
          <p:nvPr/>
        </p:nvSpPr>
        <p:spPr>
          <a:xfrm>
            <a:off x="4945588" y="1966202"/>
            <a:ext cx="4272497" cy="37774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nl-NL"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b="1" dirty="0"/>
              <a:t>Solution: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Development of a separate application to communicate with the external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Standardized interface to the core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Flexible possibilities to connect new interfaces without the need to intervene in the core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Reading of data from a web page via additional solution in a fixed time interval</a:t>
            </a:r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572A0F-0E94-BBC3-69F4-D4BD7BA44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459" y="4281913"/>
            <a:ext cx="4884535" cy="2423687"/>
          </a:xfrm>
          <a:prstGeom prst="rect">
            <a:avLst/>
          </a:prstGeom>
        </p:spPr>
      </p:pic>
      <p:pic>
        <p:nvPicPr>
          <p:cNvPr id="3" name="Picture 2" descr="A picture containing text, building, outdoor, cargo container&#10;&#10;Description automatically generated">
            <a:extLst>
              <a:ext uri="{FF2B5EF4-FFF2-40B4-BE49-F238E27FC236}">
                <a16:creationId xmlns:a16="http://schemas.microsoft.com/office/drawing/2014/main" id="{499CA95F-07E3-227F-2E01-CE8E7AB30F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1" t="108" r="15762" b="-108"/>
          <a:stretch/>
        </p:blipFill>
        <p:spPr>
          <a:xfrm>
            <a:off x="9218085" y="170349"/>
            <a:ext cx="2973915" cy="6322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020E12-C8F4-DD07-FD44-4F594163EF25}"/>
              </a:ext>
            </a:extLst>
          </p:cNvPr>
          <p:cNvSpPr/>
          <p:nvPr/>
        </p:nvSpPr>
        <p:spPr>
          <a:xfrm>
            <a:off x="0" y="5925326"/>
            <a:ext cx="2564524" cy="932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50728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E4D73-A4ED-344F-BB40-3E0825D5E5E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>
            <a:normAutofit fontScale="90000"/>
          </a:bodyPr>
          <a:lstStyle/>
          <a:p>
            <a:r>
              <a:rPr lang="en-US" sz="4000" dirty="0">
                <a:latin typeface="Arial"/>
                <a:cs typeface="Arial"/>
              </a:rPr>
              <a:t>Disposition in case of </a:t>
            </a:r>
            <a:br>
              <a:rPr lang="en-US" sz="4000" dirty="0">
                <a:latin typeface="Arial"/>
                <a:cs typeface="Arial"/>
              </a:rPr>
            </a:br>
            <a:r>
              <a:rPr lang="en-US" sz="4000" dirty="0">
                <a:latin typeface="Arial"/>
                <a:cs typeface="Arial"/>
              </a:rPr>
              <a:t>delays</a:t>
            </a:r>
            <a:endParaRPr lang="de-DE" sz="4000" dirty="0">
              <a:latin typeface="Arial"/>
              <a:cs typeface="Arial"/>
            </a:endParaRPr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AB95B7F4-DF24-A04E-B786-AB07AAB2DE0C}"/>
              </a:ext>
            </a:extLst>
          </p:cNvPr>
          <p:cNvSpPr txBox="1">
            <a:spLocks/>
          </p:cNvSpPr>
          <p:nvPr/>
        </p:nvSpPr>
        <p:spPr>
          <a:xfrm>
            <a:off x="820952" y="2265468"/>
            <a:ext cx="4272497" cy="37774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nl-NL"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b="1" dirty="0"/>
              <a:t>Problem </a:t>
            </a:r>
            <a:r>
              <a:rPr lang="en-US" sz="1600" b="1" dirty="0"/>
              <a:t>description</a:t>
            </a:r>
            <a:r>
              <a:rPr lang="de-DE" sz="16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Changed arrival times at the port are detected too 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Late notification of train delays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Too late rescheduling of transport services with trucks and trains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Increased stress for dispatchers due to delayed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Client’s satisfaction with lack of communication of transport changes</a:t>
            </a:r>
            <a:endParaRPr lang="de-DE" dirty="0"/>
          </a:p>
        </p:txBody>
      </p:sp>
      <p:sp>
        <p:nvSpPr>
          <p:cNvPr id="24" name="Content Placeholder 6">
            <a:extLst>
              <a:ext uri="{FF2B5EF4-FFF2-40B4-BE49-F238E27FC236}">
                <a16:creationId xmlns:a16="http://schemas.microsoft.com/office/drawing/2014/main" id="{E1FC9483-DC02-A7AB-AE23-891E6BFCED86}"/>
              </a:ext>
            </a:extLst>
          </p:cNvPr>
          <p:cNvSpPr txBox="1">
            <a:spLocks/>
          </p:cNvSpPr>
          <p:nvPr/>
        </p:nvSpPr>
        <p:spPr>
          <a:xfrm>
            <a:off x="5093449" y="2265467"/>
            <a:ext cx="4272497" cy="37774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nl-NL"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b="1" dirty="0"/>
              <a:t>Solution: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Read-out of arrival times via the ports'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Connection to EDIs for reading out the travel data of trains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Automatic information for dispatchers in case of delays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 for alternative transport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Automatic communication towards clients</a:t>
            </a:r>
            <a:endParaRPr lang="de-DE" dirty="0"/>
          </a:p>
        </p:txBody>
      </p:sp>
      <p:pic>
        <p:nvPicPr>
          <p:cNvPr id="3" name="Picture 2" descr="A picture containing text, building, outdoor, cargo container&#10;&#10;Description automatically generated">
            <a:extLst>
              <a:ext uri="{FF2B5EF4-FFF2-40B4-BE49-F238E27FC236}">
                <a16:creationId xmlns:a16="http://schemas.microsoft.com/office/drawing/2014/main" id="{8395A099-7680-CB31-5089-215418918B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1" t="108" r="15762" b="-108"/>
          <a:stretch/>
        </p:blipFill>
        <p:spPr>
          <a:xfrm>
            <a:off x="9218085" y="170349"/>
            <a:ext cx="2973915" cy="6322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A3DB56-78C9-B2CF-86A7-A9C89B648308}"/>
              </a:ext>
            </a:extLst>
          </p:cNvPr>
          <p:cNvSpPr/>
          <p:nvPr/>
        </p:nvSpPr>
        <p:spPr>
          <a:xfrm>
            <a:off x="0" y="5925326"/>
            <a:ext cx="2564524" cy="932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68017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3d Rendering And Illustration Of Container Cargo Ship And Cargo Plane In  Transportation And Logistics Background, Sea Freight, Port, Logistics  Export Background Image And Wallpaper for Free Download">
            <a:extLst>
              <a:ext uri="{FF2B5EF4-FFF2-40B4-BE49-F238E27FC236}">
                <a16:creationId xmlns:a16="http://schemas.microsoft.com/office/drawing/2014/main" id="{B54A5710-19E4-879A-C885-E6CC6474E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6" name="Rectangle 616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A64E3D-3B3E-BE31-97D2-A5A0262FED2D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cxnSp>
        <p:nvCxnSpPr>
          <p:cNvPr id="6168" name="Straight Connector 616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0" name="Straight Connector 616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248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2839</TotalTime>
  <Words>264</Words>
  <Application>Microsoft Macintosh PowerPoint</Application>
  <PresentationFormat>Widescreen</PresentationFormat>
  <Paragraphs>44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Connection to external  systems</vt:lpstr>
      <vt:lpstr>Disposition in case of  delays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Ruben Bonito</dc:creator>
  <cp:lastModifiedBy>Ruben Bonito</cp:lastModifiedBy>
  <cp:revision>8</cp:revision>
  <dcterms:created xsi:type="dcterms:W3CDTF">2023-11-13T17:55:13Z</dcterms:created>
  <dcterms:modified xsi:type="dcterms:W3CDTF">2023-11-15T17:14:18Z</dcterms:modified>
</cp:coreProperties>
</file>