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4" r:id="rId11"/>
  </p:sldMasterIdLst>
  <p:notesMasterIdLst>
    <p:notesMasterId r:id="rId40"/>
  </p:notesMasterIdLst>
  <p:handoutMasterIdLst>
    <p:handoutMasterId r:id="rId41"/>
  </p:handoutMasterIdLst>
  <p:sldIdLst>
    <p:sldId id="3517" r:id="rId12"/>
    <p:sldId id="3847" r:id="rId13"/>
    <p:sldId id="3829" r:id="rId14"/>
    <p:sldId id="3895" r:id="rId15"/>
    <p:sldId id="3896" r:id="rId16"/>
    <p:sldId id="376" r:id="rId17"/>
    <p:sldId id="3850" r:id="rId18"/>
    <p:sldId id="260" r:id="rId19"/>
    <p:sldId id="3500" r:id="rId20"/>
    <p:sldId id="3513" r:id="rId21"/>
    <p:sldId id="3831" r:id="rId22"/>
    <p:sldId id="3897" r:id="rId23"/>
    <p:sldId id="3851" r:id="rId24"/>
    <p:sldId id="3827" r:id="rId25"/>
    <p:sldId id="3900" r:id="rId26"/>
    <p:sldId id="3898" r:id="rId27"/>
    <p:sldId id="3842" r:id="rId28"/>
    <p:sldId id="3843" r:id="rId29"/>
    <p:sldId id="3841" r:id="rId30"/>
    <p:sldId id="3826" r:id="rId31"/>
    <p:sldId id="3840" r:id="rId32"/>
    <p:sldId id="3901" r:id="rId33"/>
    <p:sldId id="3518" r:id="rId34"/>
    <p:sldId id="3835" r:id="rId35"/>
    <p:sldId id="3836" r:id="rId36"/>
    <p:sldId id="3837" r:id="rId37"/>
    <p:sldId id="3833" r:id="rId38"/>
    <p:sldId id="3849" r:id="rId39"/>
  </p:sldIdLst>
  <p:sldSz cx="12192000" cy="6858000"/>
  <p:notesSz cx="6858000" cy="9144000"/>
  <p:custDataLst>
    <p:custData r:id="rId4"/>
    <p:custData r:id="rId5"/>
    <p:custData r:id="rId6"/>
    <p:custData r:id="rId7"/>
    <p:custData r:id="rId8"/>
    <p:custData r:id="rId9"/>
    <p:custData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00825EBF-5EC1-4F48-ACE3-F8CD9666BAD3}">
          <p14:sldIdLst>
            <p14:sldId id="3517"/>
            <p14:sldId id="3847"/>
            <p14:sldId id="3829"/>
            <p14:sldId id="3895"/>
            <p14:sldId id="3896"/>
            <p14:sldId id="376"/>
            <p14:sldId id="3850"/>
            <p14:sldId id="260"/>
            <p14:sldId id="3500"/>
            <p14:sldId id="3513"/>
            <p14:sldId id="3831"/>
            <p14:sldId id="3897"/>
            <p14:sldId id="3851"/>
            <p14:sldId id="3827"/>
            <p14:sldId id="3900"/>
            <p14:sldId id="3898"/>
            <p14:sldId id="3842"/>
            <p14:sldId id="3843"/>
            <p14:sldId id="3841"/>
            <p14:sldId id="3826"/>
            <p14:sldId id="3840"/>
            <p14:sldId id="3901"/>
            <p14:sldId id="3518"/>
            <p14:sldId id="3835"/>
            <p14:sldId id="3836"/>
            <p14:sldId id="3837"/>
            <p14:sldId id="3833"/>
            <p14:sldId id="3849"/>
          </p14:sldIdLst>
        </p14:section>
      </p14:sectionLst>
    </p:ext>
    <p:ext uri="{EFAFB233-063F-42B5-8137-9DF3F51BA10A}">
      <p15:sldGuideLst xmlns:p15="http://schemas.microsoft.com/office/powerpoint/2012/main">
        <p15:guide id="1" pos="526" userDrawn="1">
          <p15:clr>
            <a:srgbClr val="A4A3A4"/>
          </p15:clr>
        </p15:guide>
        <p15:guide id="2" pos="7157" userDrawn="1">
          <p15:clr>
            <a:srgbClr val="A4A3A4"/>
          </p15:clr>
        </p15:guide>
        <p15:guide id="3" orient="horz" pos="1296" userDrawn="1">
          <p15:clr>
            <a:srgbClr val="A4A3A4"/>
          </p15:clr>
        </p15:guide>
        <p15:guide id="4" orient="horz" pos="3024" userDrawn="1">
          <p15:clr>
            <a:srgbClr val="A4A3A4"/>
          </p15:clr>
        </p15:guide>
        <p15:guide id="5" orient="horz" pos="3298" userDrawn="1">
          <p15:clr>
            <a:srgbClr val="A4A3A4"/>
          </p15:clr>
        </p15:guide>
        <p15:guide id="6" orient="horz" pos="3478" userDrawn="1">
          <p15:clr>
            <a:srgbClr val="A4A3A4"/>
          </p15:clr>
        </p15:guide>
        <p15:guide id="7" orient="horz" pos="1152" userDrawn="1">
          <p15:clr>
            <a:srgbClr val="A4A3A4"/>
          </p15:clr>
        </p15:guide>
        <p15:guide id="8" orient="horz" pos="9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D7A626-D635-01E2-46C0-4F3B1F08A0B9}" name="Mariana Bock-Losada" initials="MBL" userId="S::Mariana.Bock-Losada@cargoo.com::2a9a614c-f460-4b35-8a86-039538ed949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Ferniz" initials="SF" lastIdx="13" clrIdx="0">
    <p:extLst>
      <p:ext uri="{19B8F6BF-5375-455C-9EA6-DF929625EA0E}">
        <p15:presenceInfo xmlns:p15="http://schemas.microsoft.com/office/powerpoint/2012/main" userId="Sarah Ferni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FAFB"/>
    <a:srgbClr val="F8F8F9"/>
    <a:srgbClr val="F1F4F6"/>
    <a:srgbClr val="1E3647"/>
    <a:srgbClr val="2D4250"/>
    <a:srgbClr val="2F4452"/>
    <a:srgbClr val="2A2F33"/>
    <a:srgbClr val="2088BB"/>
    <a:srgbClr val="1F37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04BEB5-B8A0-4880-9BB2-ED1DF63C3703}" v="4" dt="2023-11-15T23:20:04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7461" autoAdjust="0"/>
  </p:normalViewPr>
  <p:slideViewPr>
    <p:cSldViewPr snapToGrid="0">
      <p:cViewPr varScale="1">
        <p:scale>
          <a:sx n="87" d="100"/>
          <a:sy n="87" d="100"/>
        </p:scale>
        <p:origin x="533" y="67"/>
      </p:cViewPr>
      <p:guideLst>
        <p:guide pos="526"/>
        <p:guide pos="7157"/>
        <p:guide orient="horz" pos="1296"/>
        <p:guide orient="horz" pos="3024"/>
        <p:guide orient="horz" pos="3298"/>
        <p:guide orient="horz" pos="3478"/>
        <p:guide orient="horz" pos="1152"/>
        <p:guide orient="horz" pos="9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40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microsoft.com/office/2018/10/relationships/authors" Target="authors.xml"/><Relationship Id="rId10" Type="http://schemas.openxmlformats.org/officeDocument/2006/relationships/customXml" Target="../customXml/item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tableStyles" Target="tableStyles.xml"/><Relationship Id="rId20" Type="http://schemas.openxmlformats.org/officeDocument/2006/relationships/slide" Target="slides/slide9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Nyffenegger" userId="af1f452a-3eaa-4626-9a3b-7e5861dd2110" providerId="ADAL" clId="{E804BEB5-B8A0-4880-9BB2-ED1DF63C3703}"/>
    <pc:docChg chg="custSel delSld modSld sldOrd modSection">
      <pc:chgData name="Thomas Nyffenegger" userId="af1f452a-3eaa-4626-9a3b-7e5861dd2110" providerId="ADAL" clId="{E804BEB5-B8A0-4880-9BB2-ED1DF63C3703}" dt="2023-11-15T23:49:14.930" v="175"/>
      <pc:docMkLst>
        <pc:docMk/>
      </pc:docMkLst>
      <pc:sldChg chg="addSp delSp modSp mod">
        <pc:chgData name="Thomas Nyffenegger" userId="af1f452a-3eaa-4626-9a3b-7e5861dd2110" providerId="ADAL" clId="{E804BEB5-B8A0-4880-9BB2-ED1DF63C3703}" dt="2023-11-15T23:20:49.312" v="173" actId="1037"/>
        <pc:sldMkLst>
          <pc:docMk/>
          <pc:sldMk cId="2704429833" sldId="376"/>
        </pc:sldMkLst>
        <pc:spChg chg="mod">
          <ac:chgData name="Thomas Nyffenegger" userId="af1f452a-3eaa-4626-9a3b-7e5861dd2110" providerId="ADAL" clId="{E804BEB5-B8A0-4880-9BB2-ED1DF63C3703}" dt="2023-11-15T23:18:44.410" v="90" actId="20577"/>
          <ac:spMkLst>
            <pc:docMk/>
            <pc:sldMk cId="2704429833" sldId="376"/>
            <ac:spMk id="20" creationId="{E4EDDF93-7D28-6105-2518-C0D58DD65856}"/>
          </ac:spMkLst>
        </pc:spChg>
        <pc:picChg chg="add del mod">
          <ac:chgData name="Thomas Nyffenegger" userId="af1f452a-3eaa-4626-9a3b-7e5861dd2110" providerId="ADAL" clId="{E804BEB5-B8A0-4880-9BB2-ED1DF63C3703}" dt="2023-11-15T14:13:51.248" v="61" actId="478"/>
          <ac:picMkLst>
            <pc:docMk/>
            <pc:sldMk cId="2704429833" sldId="376"/>
            <ac:picMk id="10" creationId="{34BC78C4-9596-65BD-34A2-B77542AFBFDC}"/>
          </ac:picMkLst>
        </pc:picChg>
        <pc:picChg chg="add mod">
          <ac:chgData name="Thomas Nyffenegger" userId="af1f452a-3eaa-4626-9a3b-7e5861dd2110" providerId="ADAL" clId="{E804BEB5-B8A0-4880-9BB2-ED1DF63C3703}" dt="2023-11-15T23:19:56.261" v="143" actId="1076"/>
          <ac:picMkLst>
            <pc:docMk/>
            <pc:sldMk cId="2704429833" sldId="376"/>
            <ac:picMk id="10" creationId="{5005EA0F-E523-6A4E-1053-3F84D5639DB0}"/>
          </ac:picMkLst>
        </pc:picChg>
        <pc:picChg chg="add mod">
          <ac:chgData name="Thomas Nyffenegger" userId="af1f452a-3eaa-4626-9a3b-7e5861dd2110" providerId="ADAL" clId="{E804BEB5-B8A0-4880-9BB2-ED1DF63C3703}" dt="2023-11-15T14:15:07.551" v="67" actId="1076"/>
          <ac:picMkLst>
            <pc:docMk/>
            <pc:sldMk cId="2704429833" sldId="376"/>
            <ac:picMk id="11" creationId="{9A8AC1D6-6858-1593-D6C9-0E6DC068CC7A}"/>
          </ac:picMkLst>
        </pc:picChg>
        <pc:picChg chg="add mod">
          <ac:chgData name="Thomas Nyffenegger" userId="af1f452a-3eaa-4626-9a3b-7e5861dd2110" providerId="ADAL" clId="{E804BEB5-B8A0-4880-9BB2-ED1DF63C3703}" dt="2023-11-15T23:19:47.530" v="140" actId="1076"/>
          <ac:picMkLst>
            <pc:docMk/>
            <pc:sldMk cId="2704429833" sldId="376"/>
            <ac:picMk id="13" creationId="{2ECD91D4-7727-CC00-4C6B-7CFB06CE1AF7}"/>
          </ac:picMkLst>
        </pc:picChg>
        <pc:picChg chg="del mod">
          <ac:chgData name="Thomas Nyffenegger" userId="af1f452a-3eaa-4626-9a3b-7e5861dd2110" providerId="ADAL" clId="{E804BEB5-B8A0-4880-9BB2-ED1DF63C3703}" dt="2023-11-15T23:19:49.307" v="141" actId="478"/>
          <ac:picMkLst>
            <pc:docMk/>
            <pc:sldMk cId="2704429833" sldId="376"/>
            <ac:picMk id="104" creationId="{31FA5F5B-5E84-FAAC-1022-342F5F5232C3}"/>
          </ac:picMkLst>
        </pc:picChg>
        <pc:picChg chg="del mod">
          <ac:chgData name="Thomas Nyffenegger" userId="af1f452a-3eaa-4626-9a3b-7e5861dd2110" providerId="ADAL" clId="{E804BEB5-B8A0-4880-9BB2-ED1DF63C3703}" dt="2023-11-15T14:14:21.887" v="64" actId="478"/>
          <ac:picMkLst>
            <pc:docMk/>
            <pc:sldMk cId="2704429833" sldId="376"/>
            <ac:picMk id="120" creationId="{F2EB1127-7EC9-F850-5A65-1C4E7EEB5E76}"/>
          </ac:picMkLst>
        </pc:picChg>
        <pc:picChg chg="mod">
          <ac:chgData name="Thomas Nyffenegger" userId="af1f452a-3eaa-4626-9a3b-7e5861dd2110" providerId="ADAL" clId="{E804BEB5-B8A0-4880-9BB2-ED1DF63C3703}" dt="2023-11-15T23:20:49.312" v="173" actId="1037"/>
          <ac:picMkLst>
            <pc:docMk/>
            <pc:sldMk cId="2704429833" sldId="376"/>
            <ac:picMk id="132" creationId="{394808D4-B630-33B3-BD93-66992E99AAE5}"/>
          </ac:picMkLst>
        </pc:picChg>
        <pc:cxnChg chg="add mod ord">
          <ac:chgData name="Thomas Nyffenegger" userId="af1f452a-3eaa-4626-9a3b-7e5861dd2110" providerId="ADAL" clId="{E804BEB5-B8A0-4880-9BB2-ED1DF63C3703}" dt="2023-11-15T23:20:36.856" v="150" actId="167"/>
          <ac:cxnSpMkLst>
            <pc:docMk/>
            <pc:sldMk cId="2704429833" sldId="376"/>
            <ac:cxnSpMk id="15" creationId="{E4402722-A3DF-CF43-4DC2-E5222F6571A7}"/>
          </ac:cxnSpMkLst>
        </pc:cxnChg>
        <pc:cxnChg chg="mod">
          <ac:chgData name="Thomas Nyffenegger" userId="af1f452a-3eaa-4626-9a3b-7e5861dd2110" providerId="ADAL" clId="{E804BEB5-B8A0-4880-9BB2-ED1DF63C3703}" dt="2023-11-15T23:19:53.802" v="142" actId="14100"/>
          <ac:cxnSpMkLst>
            <pc:docMk/>
            <pc:sldMk cId="2704429833" sldId="376"/>
            <ac:cxnSpMk id="110" creationId="{D97DE37C-FEFE-7F22-0DB1-F45BBDCCCAB8}"/>
          </ac:cxnSpMkLst>
        </pc:cxnChg>
        <pc:cxnChg chg="mod">
          <ac:chgData name="Thomas Nyffenegger" userId="af1f452a-3eaa-4626-9a3b-7e5861dd2110" providerId="ADAL" clId="{E804BEB5-B8A0-4880-9BB2-ED1DF63C3703}" dt="2023-11-15T23:20:43.265" v="157" actId="1038"/>
          <ac:cxnSpMkLst>
            <pc:docMk/>
            <pc:sldMk cId="2704429833" sldId="376"/>
            <ac:cxnSpMk id="131" creationId="{C2DA4ED2-8150-8C6B-A333-3D85A5226E64}"/>
          </ac:cxnSpMkLst>
        </pc:cxnChg>
      </pc:sldChg>
      <pc:sldChg chg="del">
        <pc:chgData name="Thomas Nyffenegger" userId="af1f452a-3eaa-4626-9a3b-7e5861dd2110" providerId="ADAL" clId="{E804BEB5-B8A0-4880-9BB2-ED1DF63C3703}" dt="2023-11-15T14:42:30.893" v="75" actId="47"/>
        <pc:sldMkLst>
          <pc:docMk/>
          <pc:sldMk cId="3948223771" sldId="3494"/>
        </pc:sldMkLst>
      </pc:sldChg>
      <pc:sldChg chg="del">
        <pc:chgData name="Thomas Nyffenegger" userId="af1f452a-3eaa-4626-9a3b-7e5861dd2110" providerId="ADAL" clId="{E804BEB5-B8A0-4880-9BB2-ED1DF63C3703}" dt="2023-11-15T13:58:39.868" v="49" actId="47"/>
        <pc:sldMkLst>
          <pc:docMk/>
          <pc:sldMk cId="33729424" sldId="3503"/>
        </pc:sldMkLst>
      </pc:sldChg>
      <pc:sldChg chg="del">
        <pc:chgData name="Thomas Nyffenegger" userId="af1f452a-3eaa-4626-9a3b-7e5861dd2110" providerId="ADAL" clId="{E804BEB5-B8A0-4880-9BB2-ED1DF63C3703}" dt="2023-11-15T13:56:20.479" v="0" actId="47"/>
        <pc:sldMkLst>
          <pc:docMk/>
          <pc:sldMk cId="2492669902" sldId="3516"/>
        </pc:sldMkLst>
      </pc:sldChg>
      <pc:sldChg chg="del">
        <pc:chgData name="Thomas Nyffenegger" userId="af1f452a-3eaa-4626-9a3b-7e5861dd2110" providerId="ADAL" clId="{E804BEB5-B8A0-4880-9BB2-ED1DF63C3703}" dt="2023-11-15T14:29:06.223" v="72" actId="47"/>
        <pc:sldMkLst>
          <pc:docMk/>
          <pc:sldMk cId="54601399" sldId="3521"/>
        </pc:sldMkLst>
      </pc:sldChg>
      <pc:sldChg chg="del">
        <pc:chgData name="Thomas Nyffenegger" userId="af1f452a-3eaa-4626-9a3b-7e5861dd2110" providerId="ADAL" clId="{E804BEB5-B8A0-4880-9BB2-ED1DF63C3703}" dt="2023-11-15T14:29:08.048" v="74" actId="47"/>
        <pc:sldMkLst>
          <pc:docMk/>
          <pc:sldMk cId="1173613224" sldId="3791"/>
        </pc:sldMkLst>
      </pc:sldChg>
      <pc:sldChg chg="del">
        <pc:chgData name="Thomas Nyffenegger" userId="af1f452a-3eaa-4626-9a3b-7e5861dd2110" providerId="ADAL" clId="{E804BEB5-B8A0-4880-9BB2-ED1DF63C3703}" dt="2023-11-15T14:29:07.156" v="73" actId="47"/>
        <pc:sldMkLst>
          <pc:docMk/>
          <pc:sldMk cId="2258192622" sldId="3793"/>
        </pc:sldMkLst>
      </pc:sldChg>
      <pc:sldChg chg="del">
        <pc:chgData name="Thomas Nyffenegger" userId="af1f452a-3eaa-4626-9a3b-7e5861dd2110" providerId="ADAL" clId="{E804BEB5-B8A0-4880-9BB2-ED1DF63C3703}" dt="2023-11-15T13:58:40.640" v="50" actId="47"/>
        <pc:sldMkLst>
          <pc:docMk/>
          <pc:sldMk cId="839055966" sldId="3794"/>
        </pc:sldMkLst>
      </pc:sldChg>
      <pc:sldChg chg="del">
        <pc:chgData name="Thomas Nyffenegger" userId="af1f452a-3eaa-4626-9a3b-7e5861dd2110" providerId="ADAL" clId="{E804BEB5-B8A0-4880-9BB2-ED1DF63C3703}" dt="2023-11-15T13:56:49.065" v="1" actId="47"/>
        <pc:sldMkLst>
          <pc:docMk/>
          <pc:sldMk cId="727375300" sldId="3797"/>
        </pc:sldMkLst>
      </pc:sldChg>
      <pc:sldChg chg="del">
        <pc:chgData name="Thomas Nyffenegger" userId="af1f452a-3eaa-4626-9a3b-7e5861dd2110" providerId="ADAL" clId="{E804BEB5-B8A0-4880-9BB2-ED1DF63C3703}" dt="2023-11-15T13:58:42.889" v="52" actId="47"/>
        <pc:sldMkLst>
          <pc:docMk/>
          <pc:sldMk cId="3364285776" sldId="3815"/>
        </pc:sldMkLst>
      </pc:sldChg>
      <pc:sldChg chg="del">
        <pc:chgData name="Thomas Nyffenegger" userId="af1f452a-3eaa-4626-9a3b-7e5861dd2110" providerId="ADAL" clId="{E804BEB5-B8A0-4880-9BB2-ED1DF63C3703}" dt="2023-11-15T13:58:05.696" v="48" actId="47"/>
        <pc:sldMkLst>
          <pc:docMk/>
          <pc:sldMk cId="2920378501" sldId="3832"/>
        </pc:sldMkLst>
      </pc:sldChg>
      <pc:sldChg chg="del">
        <pc:chgData name="Thomas Nyffenegger" userId="af1f452a-3eaa-4626-9a3b-7e5861dd2110" providerId="ADAL" clId="{E804BEB5-B8A0-4880-9BB2-ED1DF63C3703}" dt="2023-11-15T14:29:02.647" v="69" actId="47"/>
        <pc:sldMkLst>
          <pc:docMk/>
          <pc:sldMk cId="1088631128" sldId="3834"/>
        </pc:sldMkLst>
      </pc:sldChg>
      <pc:sldChg chg="del">
        <pc:chgData name="Thomas Nyffenegger" userId="af1f452a-3eaa-4626-9a3b-7e5861dd2110" providerId="ADAL" clId="{E804BEB5-B8A0-4880-9BB2-ED1DF63C3703}" dt="2023-11-15T13:58:46.380" v="54" actId="47"/>
        <pc:sldMkLst>
          <pc:docMk/>
          <pc:sldMk cId="79349271" sldId="3838"/>
        </pc:sldMkLst>
      </pc:sldChg>
      <pc:sldChg chg="del">
        <pc:chgData name="Thomas Nyffenegger" userId="af1f452a-3eaa-4626-9a3b-7e5861dd2110" providerId="ADAL" clId="{E804BEB5-B8A0-4880-9BB2-ED1DF63C3703}" dt="2023-11-15T13:58:44.558" v="53" actId="47"/>
        <pc:sldMkLst>
          <pc:docMk/>
          <pc:sldMk cId="2164069240" sldId="3839"/>
        </pc:sldMkLst>
      </pc:sldChg>
      <pc:sldChg chg="ord">
        <pc:chgData name="Thomas Nyffenegger" userId="af1f452a-3eaa-4626-9a3b-7e5861dd2110" providerId="ADAL" clId="{E804BEB5-B8A0-4880-9BB2-ED1DF63C3703}" dt="2023-11-15T23:49:14.930" v="175"/>
        <pc:sldMkLst>
          <pc:docMk/>
          <pc:sldMk cId="4217474175" sldId="3840"/>
        </pc:sldMkLst>
      </pc:sldChg>
      <pc:sldChg chg="modSp mod">
        <pc:chgData name="Thomas Nyffenegger" userId="af1f452a-3eaa-4626-9a3b-7e5861dd2110" providerId="ADAL" clId="{E804BEB5-B8A0-4880-9BB2-ED1DF63C3703}" dt="2023-11-15T13:57:51.779" v="46" actId="6549"/>
        <pc:sldMkLst>
          <pc:docMk/>
          <pc:sldMk cId="2002082695" sldId="3842"/>
        </pc:sldMkLst>
        <pc:spChg chg="mod">
          <ac:chgData name="Thomas Nyffenegger" userId="af1f452a-3eaa-4626-9a3b-7e5861dd2110" providerId="ADAL" clId="{E804BEB5-B8A0-4880-9BB2-ED1DF63C3703}" dt="2023-11-15T13:57:51.779" v="46" actId="6549"/>
          <ac:spMkLst>
            <pc:docMk/>
            <pc:sldMk cId="2002082695" sldId="3842"/>
            <ac:spMk id="2" creationId="{A7FCE4D9-DC5F-C296-7AF1-0C134F8DB75E}"/>
          </ac:spMkLst>
        </pc:spChg>
      </pc:sldChg>
      <pc:sldChg chg="del">
        <pc:chgData name="Thomas Nyffenegger" userId="af1f452a-3eaa-4626-9a3b-7e5861dd2110" providerId="ADAL" clId="{E804BEB5-B8A0-4880-9BB2-ED1DF63C3703}" dt="2023-11-15T13:58:02.991" v="47" actId="47"/>
        <pc:sldMkLst>
          <pc:docMk/>
          <pc:sldMk cId="3067039203" sldId="3844"/>
        </pc:sldMkLst>
      </pc:sldChg>
      <pc:sldChg chg="del">
        <pc:chgData name="Thomas Nyffenegger" userId="af1f452a-3eaa-4626-9a3b-7e5861dd2110" providerId="ADAL" clId="{E804BEB5-B8A0-4880-9BB2-ED1DF63C3703}" dt="2023-11-15T14:29:05.089" v="71" actId="47"/>
        <pc:sldMkLst>
          <pc:docMk/>
          <pc:sldMk cId="2029627803" sldId="3845"/>
        </pc:sldMkLst>
      </pc:sldChg>
      <pc:sldChg chg="del">
        <pc:chgData name="Thomas Nyffenegger" userId="af1f452a-3eaa-4626-9a3b-7e5861dd2110" providerId="ADAL" clId="{E804BEB5-B8A0-4880-9BB2-ED1DF63C3703}" dt="2023-11-15T14:29:03.603" v="70" actId="47"/>
        <pc:sldMkLst>
          <pc:docMk/>
          <pc:sldMk cId="1044123929" sldId="3848"/>
        </pc:sldMkLst>
      </pc:sldChg>
      <pc:sldChg chg="addSp delSp modSp mod">
        <pc:chgData name="Thomas Nyffenegger" userId="af1f452a-3eaa-4626-9a3b-7e5861dd2110" providerId="ADAL" clId="{E804BEB5-B8A0-4880-9BB2-ED1DF63C3703}" dt="2023-11-15T14:52:54.750" v="83" actId="1076"/>
        <pc:sldMkLst>
          <pc:docMk/>
          <pc:sldMk cId="1854855998" sldId="3897"/>
        </pc:sldMkLst>
        <pc:grpChg chg="mod">
          <ac:chgData name="Thomas Nyffenegger" userId="af1f452a-3eaa-4626-9a3b-7e5861dd2110" providerId="ADAL" clId="{E804BEB5-B8A0-4880-9BB2-ED1DF63C3703}" dt="2023-11-15T14:52:54.750" v="83" actId="1076"/>
          <ac:grpSpMkLst>
            <pc:docMk/>
            <pc:sldMk cId="1854855998" sldId="3897"/>
            <ac:grpSpMk id="9" creationId="{CB83A8C8-BE54-EB6D-6CF6-70B6F714B244}"/>
          </ac:grpSpMkLst>
        </pc:grpChg>
        <pc:grpChg chg="mod">
          <ac:chgData name="Thomas Nyffenegger" userId="af1f452a-3eaa-4626-9a3b-7e5861dd2110" providerId="ADAL" clId="{E804BEB5-B8A0-4880-9BB2-ED1DF63C3703}" dt="2023-11-15T14:52:46.226" v="80" actId="1076"/>
          <ac:grpSpMkLst>
            <pc:docMk/>
            <pc:sldMk cId="1854855998" sldId="3897"/>
            <ac:grpSpMk id="18" creationId="{BF1BA3E6-9AD4-BCB7-0813-1EC7FB681790}"/>
          </ac:grpSpMkLst>
        </pc:grpChg>
        <pc:picChg chg="del">
          <ac:chgData name="Thomas Nyffenegger" userId="af1f452a-3eaa-4626-9a3b-7e5861dd2110" providerId="ADAL" clId="{E804BEB5-B8A0-4880-9BB2-ED1DF63C3703}" dt="2023-11-15T14:25:49.241" v="68" actId="478"/>
          <ac:picMkLst>
            <pc:docMk/>
            <pc:sldMk cId="1854855998" sldId="3897"/>
            <ac:picMk id="5" creationId="{B618D153-91D9-3A87-3C8E-433494E74502}"/>
          </ac:picMkLst>
        </pc:picChg>
        <pc:picChg chg="add mod">
          <ac:chgData name="Thomas Nyffenegger" userId="af1f452a-3eaa-4626-9a3b-7e5861dd2110" providerId="ADAL" clId="{E804BEB5-B8A0-4880-9BB2-ED1DF63C3703}" dt="2023-11-15T14:52:43.553" v="79" actId="1076"/>
          <ac:picMkLst>
            <pc:docMk/>
            <pc:sldMk cId="1854855998" sldId="3897"/>
            <ac:picMk id="13" creationId="{5B354E3B-2284-CDCC-B4EC-B7E640BE7E7B}"/>
          </ac:picMkLst>
        </pc:picChg>
        <pc:picChg chg="mod">
          <ac:chgData name="Thomas Nyffenegger" userId="af1f452a-3eaa-4626-9a3b-7e5861dd2110" providerId="ADAL" clId="{E804BEB5-B8A0-4880-9BB2-ED1DF63C3703}" dt="2023-11-15T14:52:50.005" v="81" actId="1076"/>
          <ac:picMkLst>
            <pc:docMk/>
            <pc:sldMk cId="1854855998" sldId="3897"/>
            <ac:picMk id="24" creationId="{26E4DE66-4B67-DC64-7ED7-946A4BBADB0D}"/>
          </ac:picMkLst>
        </pc:picChg>
      </pc:sldChg>
      <pc:sldChg chg="del">
        <pc:chgData name="Thomas Nyffenegger" userId="af1f452a-3eaa-4626-9a3b-7e5861dd2110" providerId="ADAL" clId="{E804BEB5-B8A0-4880-9BB2-ED1DF63C3703}" dt="2023-11-15T13:58:41.791" v="51" actId="47"/>
        <pc:sldMkLst>
          <pc:docMk/>
          <pc:sldMk cId="1952258352" sldId="3899"/>
        </pc:sldMkLst>
      </pc:sldChg>
      <pc:sldChg chg="ord">
        <pc:chgData name="Thomas Nyffenegger" userId="af1f452a-3eaa-4626-9a3b-7e5861dd2110" providerId="ADAL" clId="{E804BEB5-B8A0-4880-9BB2-ED1DF63C3703}" dt="2023-11-15T14:53:08.942" v="85"/>
        <pc:sldMkLst>
          <pc:docMk/>
          <pc:sldMk cId="1901165168" sldId="390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E91189-1835-4313-A1ED-7E81E1BAD7E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4DBF03-268D-460B-8BF0-61B0BB1B3F54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400" b="1" dirty="0"/>
            <a:t>Tender Preparation</a:t>
          </a:r>
        </a:p>
      </dgm:t>
    </dgm:pt>
    <dgm:pt modelId="{D1694EA6-D193-4D7A-93D1-9253F23520BE}" type="parTrans" cxnId="{752119FE-4E12-4B09-A7E2-A507C8C9235B}">
      <dgm:prSet/>
      <dgm:spPr/>
      <dgm:t>
        <a:bodyPr/>
        <a:lstStyle/>
        <a:p>
          <a:endParaRPr lang="en-US"/>
        </a:p>
      </dgm:t>
    </dgm:pt>
    <dgm:pt modelId="{45B8654F-B28C-4FB1-9627-43D4149C1948}" type="sibTrans" cxnId="{752119FE-4E12-4B09-A7E2-A507C8C9235B}">
      <dgm:prSet/>
      <dgm:spPr/>
      <dgm:t>
        <a:bodyPr/>
        <a:lstStyle/>
        <a:p>
          <a:endParaRPr lang="en-US" sz="1800" b="1"/>
        </a:p>
      </dgm:t>
    </dgm:pt>
    <dgm:pt modelId="{CF9703B9-6865-42A0-9BE3-AE45027F9F07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400" b="1" dirty="0"/>
            <a:t>Tender</a:t>
          </a:r>
        </a:p>
      </dgm:t>
    </dgm:pt>
    <dgm:pt modelId="{702BE5AE-4536-4EAC-9919-B80AF8F5FB73}" type="parTrans" cxnId="{A1E524C9-AC28-4D6A-A867-935CFE546606}">
      <dgm:prSet/>
      <dgm:spPr/>
      <dgm:t>
        <a:bodyPr/>
        <a:lstStyle/>
        <a:p>
          <a:endParaRPr lang="en-US"/>
        </a:p>
      </dgm:t>
    </dgm:pt>
    <dgm:pt modelId="{AAD7E878-292C-4CBB-81EF-413E798C4754}" type="sibTrans" cxnId="{A1E524C9-AC28-4D6A-A867-935CFE546606}">
      <dgm:prSet/>
      <dgm:spPr/>
      <dgm:t>
        <a:bodyPr/>
        <a:lstStyle/>
        <a:p>
          <a:endParaRPr lang="en-US" sz="1800" b="1"/>
        </a:p>
      </dgm:t>
    </dgm:pt>
    <dgm:pt modelId="{BE049B06-0302-47BD-9E66-F91B4E57FD7C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400" b="1" dirty="0"/>
            <a:t>Carrier Contract</a:t>
          </a:r>
        </a:p>
      </dgm:t>
    </dgm:pt>
    <dgm:pt modelId="{25EE01F9-5A09-4676-BEF9-3470AAEAED5E}" type="parTrans" cxnId="{5B932A81-9F54-4EF9-8963-F690E3EDE443}">
      <dgm:prSet/>
      <dgm:spPr/>
      <dgm:t>
        <a:bodyPr/>
        <a:lstStyle/>
        <a:p>
          <a:endParaRPr lang="en-US"/>
        </a:p>
      </dgm:t>
    </dgm:pt>
    <dgm:pt modelId="{DD8DE848-DB6D-4378-AC5C-D0F0708202D3}" type="sibTrans" cxnId="{5B932A81-9F54-4EF9-8963-F690E3EDE443}">
      <dgm:prSet/>
      <dgm:spPr/>
      <dgm:t>
        <a:bodyPr/>
        <a:lstStyle/>
        <a:p>
          <a:endParaRPr lang="en-US" sz="1800" b="1"/>
        </a:p>
      </dgm:t>
    </dgm:pt>
    <dgm:pt modelId="{02130565-29B8-4B33-9DC3-E50D3314225E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400" b="1" dirty="0"/>
            <a:t>Shipping</a:t>
          </a:r>
        </a:p>
      </dgm:t>
    </dgm:pt>
    <dgm:pt modelId="{01D27221-8106-40C6-91EE-1AD6C98290BA}" type="parTrans" cxnId="{48E96BDE-E5CC-4777-8108-992925304270}">
      <dgm:prSet/>
      <dgm:spPr/>
      <dgm:t>
        <a:bodyPr/>
        <a:lstStyle/>
        <a:p>
          <a:endParaRPr lang="en-US"/>
        </a:p>
      </dgm:t>
    </dgm:pt>
    <dgm:pt modelId="{8348E47E-9418-4385-B729-BC7C1CFB070D}" type="sibTrans" cxnId="{48E96BDE-E5CC-4777-8108-992925304270}">
      <dgm:prSet/>
      <dgm:spPr/>
      <dgm:t>
        <a:bodyPr/>
        <a:lstStyle/>
        <a:p>
          <a:endParaRPr lang="en-US" sz="1800" b="1"/>
        </a:p>
      </dgm:t>
    </dgm:pt>
    <dgm:pt modelId="{BD730CF5-FEFF-460B-9663-37EE64F64F05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400" b="1" dirty="0"/>
            <a:t>Freight Audit</a:t>
          </a:r>
        </a:p>
      </dgm:t>
    </dgm:pt>
    <dgm:pt modelId="{4B64630A-51EC-44E6-B89F-BB47FDFEE72D}" type="parTrans" cxnId="{6D3DB326-AB60-4560-B3AF-E7B139FFF57B}">
      <dgm:prSet/>
      <dgm:spPr/>
      <dgm:t>
        <a:bodyPr/>
        <a:lstStyle/>
        <a:p>
          <a:endParaRPr lang="en-US"/>
        </a:p>
      </dgm:t>
    </dgm:pt>
    <dgm:pt modelId="{009142B4-C6F3-436F-A60E-21BAB6C30533}" type="sibTrans" cxnId="{6D3DB326-AB60-4560-B3AF-E7B139FFF57B}">
      <dgm:prSet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endParaRPr lang="en-US" sz="1800" b="1"/>
        </a:p>
      </dgm:t>
    </dgm:pt>
    <dgm:pt modelId="{B615F162-BDAB-4745-A0C7-9E84A0265C36}" type="pres">
      <dgm:prSet presAssocID="{F1E91189-1835-4313-A1ED-7E81E1BAD7E4}" presName="cycle" presStyleCnt="0">
        <dgm:presLayoutVars>
          <dgm:dir/>
          <dgm:resizeHandles val="exact"/>
        </dgm:presLayoutVars>
      </dgm:prSet>
      <dgm:spPr/>
    </dgm:pt>
    <dgm:pt modelId="{B91EA248-D613-45B1-85A0-44FE85C62A96}" type="pres">
      <dgm:prSet presAssocID="{D84DBF03-268D-460B-8BF0-61B0BB1B3F54}" presName="dummy" presStyleCnt="0"/>
      <dgm:spPr/>
    </dgm:pt>
    <dgm:pt modelId="{F94C866F-20E3-4400-BCBE-2FEBDCA6C713}" type="pres">
      <dgm:prSet presAssocID="{D84DBF03-268D-460B-8BF0-61B0BB1B3F54}" presName="node" presStyleLbl="revTx" presStyleIdx="0" presStyleCnt="5">
        <dgm:presLayoutVars>
          <dgm:bulletEnabled val="1"/>
        </dgm:presLayoutVars>
      </dgm:prSet>
      <dgm:spPr/>
    </dgm:pt>
    <dgm:pt modelId="{D0958B8C-A515-4E87-9BC8-939B81C932A2}" type="pres">
      <dgm:prSet presAssocID="{45B8654F-B28C-4FB1-9627-43D4149C1948}" presName="sibTrans" presStyleLbl="node1" presStyleIdx="0" presStyleCnt="5" custLinFactNeighborY="-20"/>
      <dgm:spPr/>
    </dgm:pt>
    <dgm:pt modelId="{B93ADFEF-3ABE-472B-837A-18951B8233F8}" type="pres">
      <dgm:prSet presAssocID="{CF9703B9-6865-42A0-9BE3-AE45027F9F07}" presName="dummy" presStyleCnt="0"/>
      <dgm:spPr/>
    </dgm:pt>
    <dgm:pt modelId="{28CD5D72-4FB0-416D-80B7-32A6E9AB488E}" type="pres">
      <dgm:prSet presAssocID="{CF9703B9-6865-42A0-9BE3-AE45027F9F07}" presName="node" presStyleLbl="revTx" presStyleIdx="1" presStyleCnt="5">
        <dgm:presLayoutVars>
          <dgm:bulletEnabled val="1"/>
        </dgm:presLayoutVars>
      </dgm:prSet>
      <dgm:spPr/>
    </dgm:pt>
    <dgm:pt modelId="{D3C4394F-5201-465B-862E-14453F4DA678}" type="pres">
      <dgm:prSet presAssocID="{AAD7E878-292C-4CBB-81EF-413E798C4754}" presName="sibTrans" presStyleLbl="node1" presStyleIdx="1" presStyleCnt="5"/>
      <dgm:spPr/>
    </dgm:pt>
    <dgm:pt modelId="{B3784E65-F977-407D-B032-30A554DDDF87}" type="pres">
      <dgm:prSet presAssocID="{BE049B06-0302-47BD-9E66-F91B4E57FD7C}" presName="dummy" presStyleCnt="0"/>
      <dgm:spPr/>
    </dgm:pt>
    <dgm:pt modelId="{CB7CD424-1712-44F3-891A-E556AED83519}" type="pres">
      <dgm:prSet presAssocID="{BE049B06-0302-47BD-9E66-F91B4E57FD7C}" presName="node" presStyleLbl="revTx" presStyleIdx="2" presStyleCnt="5">
        <dgm:presLayoutVars>
          <dgm:bulletEnabled val="1"/>
        </dgm:presLayoutVars>
      </dgm:prSet>
      <dgm:spPr/>
    </dgm:pt>
    <dgm:pt modelId="{7637A2B0-397A-4511-BCC0-DB71191B1EFB}" type="pres">
      <dgm:prSet presAssocID="{DD8DE848-DB6D-4378-AC5C-D0F0708202D3}" presName="sibTrans" presStyleLbl="node1" presStyleIdx="2" presStyleCnt="5"/>
      <dgm:spPr/>
    </dgm:pt>
    <dgm:pt modelId="{9A138397-FEE3-4190-8BC2-B6556C0DA8BA}" type="pres">
      <dgm:prSet presAssocID="{02130565-29B8-4B33-9DC3-E50D3314225E}" presName="dummy" presStyleCnt="0"/>
      <dgm:spPr/>
    </dgm:pt>
    <dgm:pt modelId="{0550A02A-D633-451A-AA25-3F09729C814B}" type="pres">
      <dgm:prSet presAssocID="{02130565-29B8-4B33-9DC3-E50D3314225E}" presName="node" presStyleLbl="revTx" presStyleIdx="3" presStyleCnt="5">
        <dgm:presLayoutVars>
          <dgm:bulletEnabled val="1"/>
        </dgm:presLayoutVars>
      </dgm:prSet>
      <dgm:spPr/>
    </dgm:pt>
    <dgm:pt modelId="{2D2D845C-2F14-4396-8A6D-92DA7DEDB838}" type="pres">
      <dgm:prSet presAssocID="{8348E47E-9418-4385-B729-BC7C1CFB070D}" presName="sibTrans" presStyleLbl="node1" presStyleIdx="3" presStyleCnt="5" custScaleY="100027" custLinFactNeighborX="-162" custLinFactNeighborY="8"/>
      <dgm:spPr/>
    </dgm:pt>
    <dgm:pt modelId="{1CCD7646-74DC-4D4C-9243-C1676AB64BEC}" type="pres">
      <dgm:prSet presAssocID="{BD730CF5-FEFF-460B-9663-37EE64F64F05}" presName="dummy" presStyleCnt="0"/>
      <dgm:spPr/>
    </dgm:pt>
    <dgm:pt modelId="{4C99A49F-695C-4204-902F-D499313DDD73}" type="pres">
      <dgm:prSet presAssocID="{BD730CF5-FEFF-460B-9663-37EE64F64F05}" presName="node" presStyleLbl="revTx" presStyleIdx="4" presStyleCnt="5">
        <dgm:presLayoutVars>
          <dgm:bulletEnabled val="1"/>
        </dgm:presLayoutVars>
      </dgm:prSet>
      <dgm:spPr/>
    </dgm:pt>
    <dgm:pt modelId="{58C8508D-68DF-414C-BECA-AF103A4D8306}" type="pres">
      <dgm:prSet presAssocID="{009142B4-C6F3-436F-A60E-21BAB6C30533}" presName="sibTrans" presStyleLbl="node1" presStyleIdx="4" presStyleCnt="5"/>
      <dgm:spPr/>
    </dgm:pt>
  </dgm:ptLst>
  <dgm:cxnLst>
    <dgm:cxn modelId="{3D06BD1A-B1CF-4D3C-93C3-12915A9C5E4F}" type="presOf" srcId="{D84DBF03-268D-460B-8BF0-61B0BB1B3F54}" destId="{F94C866F-20E3-4400-BCBE-2FEBDCA6C713}" srcOrd="0" destOrd="0" presId="urn:microsoft.com/office/officeart/2005/8/layout/cycle1"/>
    <dgm:cxn modelId="{6D3DB326-AB60-4560-B3AF-E7B139FFF57B}" srcId="{F1E91189-1835-4313-A1ED-7E81E1BAD7E4}" destId="{BD730CF5-FEFF-460B-9663-37EE64F64F05}" srcOrd="4" destOrd="0" parTransId="{4B64630A-51EC-44E6-B89F-BB47FDFEE72D}" sibTransId="{009142B4-C6F3-436F-A60E-21BAB6C30533}"/>
    <dgm:cxn modelId="{00B8E464-0ED5-47E6-9666-F2898DC0F9ED}" type="presOf" srcId="{BE049B06-0302-47BD-9E66-F91B4E57FD7C}" destId="{CB7CD424-1712-44F3-891A-E556AED83519}" srcOrd="0" destOrd="0" presId="urn:microsoft.com/office/officeart/2005/8/layout/cycle1"/>
    <dgm:cxn modelId="{1A64DD7C-C28E-4871-93FE-0A16FFD8EECE}" type="presOf" srcId="{BD730CF5-FEFF-460B-9663-37EE64F64F05}" destId="{4C99A49F-695C-4204-902F-D499313DDD73}" srcOrd="0" destOrd="0" presId="urn:microsoft.com/office/officeart/2005/8/layout/cycle1"/>
    <dgm:cxn modelId="{5B932A81-9F54-4EF9-8963-F690E3EDE443}" srcId="{F1E91189-1835-4313-A1ED-7E81E1BAD7E4}" destId="{BE049B06-0302-47BD-9E66-F91B4E57FD7C}" srcOrd="2" destOrd="0" parTransId="{25EE01F9-5A09-4676-BEF9-3470AAEAED5E}" sibTransId="{DD8DE848-DB6D-4378-AC5C-D0F0708202D3}"/>
    <dgm:cxn modelId="{32DB9C87-7320-4499-AF16-9B124584FDDB}" type="presOf" srcId="{F1E91189-1835-4313-A1ED-7E81E1BAD7E4}" destId="{B615F162-BDAB-4745-A0C7-9E84A0265C36}" srcOrd="0" destOrd="0" presId="urn:microsoft.com/office/officeart/2005/8/layout/cycle1"/>
    <dgm:cxn modelId="{FEB015AB-4D3E-44D3-ABCC-B8781730EF9B}" type="presOf" srcId="{AAD7E878-292C-4CBB-81EF-413E798C4754}" destId="{D3C4394F-5201-465B-862E-14453F4DA678}" srcOrd="0" destOrd="0" presId="urn:microsoft.com/office/officeart/2005/8/layout/cycle1"/>
    <dgm:cxn modelId="{D09819AF-4DF1-4F29-A3F0-6FEC9D8DF6F1}" type="presOf" srcId="{CF9703B9-6865-42A0-9BE3-AE45027F9F07}" destId="{28CD5D72-4FB0-416D-80B7-32A6E9AB488E}" srcOrd="0" destOrd="0" presId="urn:microsoft.com/office/officeart/2005/8/layout/cycle1"/>
    <dgm:cxn modelId="{8EEAA0B6-DB0E-4826-A746-9B5DBE629D42}" type="presOf" srcId="{45B8654F-B28C-4FB1-9627-43D4149C1948}" destId="{D0958B8C-A515-4E87-9BC8-939B81C932A2}" srcOrd="0" destOrd="0" presId="urn:microsoft.com/office/officeart/2005/8/layout/cycle1"/>
    <dgm:cxn modelId="{A1E524C9-AC28-4D6A-A867-935CFE546606}" srcId="{F1E91189-1835-4313-A1ED-7E81E1BAD7E4}" destId="{CF9703B9-6865-42A0-9BE3-AE45027F9F07}" srcOrd="1" destOrd="0" parTransId="{702BE5AE-4536-4EAC-9919-B80AF8F5FB73}" sibTransId="{AAD7E878-292C-4CBB-81EF-413E798C4754}"/>
    <dgm:cxn modelId="{04FB1CD2-0C1B-4845-8AB5-79B3F3AD0AEE}" type="presOf" srcId="{009142B4-C6F3-436F-A60E-21BAB6C30533}" destId="{58C8508D-68DF-414C-BECA-AF103A4D8306}" srcOrd="0" destOrd="0" presId="urn:microsoft.com/office/officeart/2005/8/layout/cycle1"/>
    <dgm:cxn modelId="{DFDAB1D8-FCB2-438F-A14A-86C5ABD87EBD}" type="presOf" srcId="{02130565-29B8-4B33-9DC3-E50D3314225E}" destId="{0550A02A-D633-451A-AA25-3F09729C814B}" srcOrd="0" destOrd="0" presId="urn:microsoft.com/office/officeart/2005/8/layout/cycle1"/>
    <dgm:cxn modelId="{48E96BDE-E5CC-4777-8108-992925304270}" srcId="{F1E91189-1835-4313-A1ED-7E81E1BAD7E4}" destId="{02130565-29B8-4B33-9DC3-E50D3314225E}" srcOrd="3" destOrd="0" parTransId="{01D27221-8106-40C6-91EE-1AD6C98290BA}" sibTransId="{8348E47E-9418-4385-B729-BC7C1CFB070D}"/>
    <dgm:cxn modelId="{B555C2F5-F1B7-4E9D-B395-6B7BC06F1F19}" type="presOf" srcId="{DD8DE848-DB6D-4378-AC5C-D0F0708202D3}" destId="{7637A2B0-397A-4511-BCC0-DB71191B1EFB}" srcOrd="0" destOrd="0" presId="urn:microsoft.com/office/officeart/2005/8/layout/cycle1"/>
    <dgm:cxn modelId="{55C0DEFD-D0A2-4873-B282-B0866B0D4943}" type="presOf" srcId="{8348E47E-9418-4385-B729-BC7C1CFB070D}" destId="{2D2D845C-2F14-4396-8A6D-92DA7DEDB838}" srcOrd="0" destOrd="0" presId="urn:microsoft.com/office/officeart/2005/8/layout/cycle1"/>
    <dgm:cxn modelId="{752119FE-4E12-4B09-A7E2-A507C8C9235B}" srcId="{F1E91189-1835-4313-A1ED-7E81E1BAD7E4}" destId="{D84DBF03-268D-460B-8BF0-61B0BB1B3F54}" srcOrd="0" destOrd="0" parTransId="{D1694EA6-D193-4D7A-93D1-9253F23520BE}" sibTransId="{45B8654F-B28C-4FB1-9627-43D4149C1948}"/>
    <dgm:cxn modelId="{3522AFC1-E25B-4A8E-89D7-146D8C944C05}" type="presParOf" srcId="{B615F162-BDAB-4745-A0C7-9E84A0265C36}" destId="{B91EA248-D613-45B1-85A0-44FE85C62A96}" srcOrd="0" destOrd="0" presId="urn:microsoft.com/office/officeart/2005/8/layout/cycle1"/>
    <dgm:cxn modelId="{83DB5359-98B2-4781-9E74-4C96B5DEB04B}" type="presParOf" srcId="{B615F162-BDAB-4745-A0C7-9E84A0265C36}" destId="{F94C866F-20E3-4400-BCBE-2FEBDCA6C713}" srcOrd="1" destOrd="0" presId="urn:microsoft.com/office/officeart/2005/8/layout/cycle1"/>
    <dgm:cxn modelId="{14730CDE-9312-40F6-A005-56B09574B9D9}" type="presParOf" srcId="{B615F162-BDAB-4745-A0C7-9E84A0265C36}" destId="{D0958B8C-A515-4E87-9BC8-939B81C932A2}" srcOrd="2" destOrd="0" presId="urn:microsoft.com/office/officeart/2005/8/layout/cycle1"/>
    <dgm:cxn modelId="{0C32AAF4-9A41-4527-8CC4-0B3145DA24FE}" type="presParOf" srcId="{B615F162-BDAB-4745-A0C7-9E84A0265C36}" destId="{B93ADFEF-3ABE-472B-837A-18951B8233F8}" srcOrd="3" destOrd="0" presId="urn:microsoft.com/office/officeart/2005/8/layout/cycle1"/>
    <dgm:cxn modelId="{DD3EC898-A07F-4CF6-A577-11DD379D9448}" type="presParOf" srcId="{B615F162-BDAB-4745-A0C7-9E84A0265C36}" destId="{28CD5D72-4FB0-416D-80B7-32A6E9AB488E}" srcOrd="4" destOrd="0" presId="urn:microsoft.com/office/officeart/2005/8/layout/cycle1"/>
    <dgm:cxn modelId="{98089902-C409-4D80-9814-9C4095DF0ED0}" type="presParOf" srcId="{B615F162-BDAB-4745-A0C7-9E84A0265C36}" destId="{D3C4394F-5201-465B-862E-14453F4DA678}" srcOrd="5" destOrd="0" presId="urn:microsoft.com/office/officeart/2005/8/layout/cycle1"/>
    <dgm:cxn modelId="{A0343AB1-1447-4124-B06A-FDAFF798D166}" type="presParOf" srcId="{B615F162-BDAB-4745-A0C7-9E84A0265C36}" destId="{B3784E65-F977-407D-B032-30A554DDDF87}" srcOrd="6" destOrd="0" presId="urn:microsoft.com/office/officeart/2005/8/layout/cycle1"/>
    <dgm:cxn modelId="{EE8288BB-710D-4C2B-82FE-55A1DED0D19A}" type="presParOf" srcId="{B615F162-BDAB-4745-A0C7-9E84A0265C36}" destId="{CB7CD424-1712-44F3-891A-E556AED83519}" srcOrd="7" destOrd="0" presId="urn:microsoft.com/office/officeart/2005/8/layout/cycle1"/>
    <dgm:cxn modelId="{845FF595-B906-4D0D-9A22-CBDD7D94BEDE}" type="presParOf" srcId="{B615F162-BDAB-4745-A0C7-9E84A0265C36}" destId="{7637A2B0-397A-4511-BCC0-DB71191B1EFB}" srcOrd="8" destOrd="0" presId="urn:microsoft.com/office/officeart/2005/8/layout/cycle1"/>
    <dgm:cxn modelId="{FA45AA01-8CA3-4279-93F6-2B8F4CCF4119}" type="presParOf" srcId="{B615F162-BDAB-4745-A0C7-9E84A0265C36}" destId="{9A138397-FEE3-4190-8BC2-B6556C0DA8BA}" srcOrd="9" destOrd="0" presId="urn:microsoft.com/office/officeart/2005/8/layout/cycle1"/>
    <dgm:cxn modelId="{F14B50B4-FD68-4610-9CFB-87E425151761}" type="presParOf" srcId="{B615F162-BDAB-4745-A0C7-9E84A0265C36}" destId="{0550A02A-D633-451A-AA25-3F09729C814B}" srcOrd="10" destOrd="0" presId="urn:microsoft.com/office/officeart/2005/8/layout/cycle1"/>
    <dgm:cxn modelId="{6BA33576-25A0-41ED-81B5-E660E5F9BEAF}" type="presParOf" srcId="{B615F162-BDAB-4745-A0C7-9E84A0265C36}" destId="{2D2D845C-2F14-4396-8A6D-92DA7DEDB838}" srcOrd="11" destOrd="0" presId="urn:microsoft.com/office/officeart/2005/8/layout/cycle1"/>
    <dgm:cxn modelId="{6A5A5F55-904D-4F4A-B90B-4754F3C0C0E7}" type="presParOf" srcId="{B615F162-BDAB-4745-A0C7-9E84A0265C36}" destId="{1CCD7646-74DC-4D4C-9243-C1676AB64BEC}" srcOrd="12" destOrd="0" presId="urn:microsoft.com/office/officeart/2005/8/layout/cycle1"/>
    <dgm:cxn modelId="{8A16EB03-24A8-4EA5-9662-1C247CE2B95B}" type="presParOf" srcId="{B615F162-BDAB-4745-A0C7-9E84A0265C36}" destId="{4C99A49F-695C-4204-902F-D499313DDD73}" srcOrd="13" destOrd="0" presId="urn:microsoft.com/office/officeart/2005/8/layout/cycle1"/>
    <dgm:cxn modelId="{90F59BEC-B711-4904-A6E5-CB31FE312F12}" type="presParOf" srcId="{B615F162-BDAB-4745-A0C7-9E84A0265C36}" destId="{58C8508D-68DF-414C-BECA-AF103A4D830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C866F-20E3-4400-BCBE-2FEBDCA6C713}">
      <dsp:nvSpPr>
        <dsp:cNvPr id="0" name=""/>
        <dsp:cNvSpPr/>
      </dsp:nvSpPr>
      <dsp:spPr>
        <a:xfrm>
          <a:off x="3222273" y="33743"/>
          <a:ext cx="1176724" cy="117672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Tender Preparation</a:t>
          </a:r>
        </a:p>
      </dsp:txBody>
      <dsp:txXfrm>
        <a:off x="3222273" y="33743"/>
        <a:ext cx="1176724" cy="1176724"/>
      </dsp:txXfrm>
    </dsp:sp>
    <dsp:sp modelId="{D0958B8C-A515-4E87-9BC8-939B81C932A2}">
      <dsp:nvSpPr>
        <dsp:cNvPr id="0" name=""/>
        <dsp:cNvSpPr/>
      </dsp:nvSpPr>
      <dsp:spPr>
        <a:xfrm>
          <a:off x="453755" y="-1234"/>
          <a:ext cx="4412427" cy="4412427"/>
        </a:xfrm>
        <a:prstGeom prst="circularArrow">
          <a:avLst>
            <a:gd name="adj1" fmla="val 5200"/>
            <a:gd name="adj2" fmla="val 335926"/>
            <a:gd name="adj3" fmla="val 21293187"/>
            <a:gd name="adj4" fmla="val 19766287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D5D72-4FB0-416D-80B7-32A6E9AB488E}">
      <dsp:nvSpPr>
        <dsp:cNvPr id="0" name=""/>
        <dsp:cNvSpPr/>
      </dsp:nvSpPr>
      <dsp:spPr>
        <a:xfrm>
          <a:off x="3933424" y="2222440"/>
          <a:ext cx="1176724" cy="117672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Tender</a:t>
          </a:r>
        </a:p>
      </dsp:txBody>
      <dsp:txXfrm>
        <a:off x="3933424" y="2222440"/>
        <a:ext cx="1176724" cy="1176724"/>
      </dsp:txXfrm>
    </dsp:sp>
    <dsp:sp modelId="{D3C4394F-5201-465B-862E-14453F4DA678}">
      <dsp:nvSpPr>
        <dsp:cNvPr id="0" name=""/>
        <dsp:cNvSpPr/>
      </dsp:nvSpPr>
      <dsp:spPr>
        <a:xfrm>
          <a:off x="453755" y="-351"/>
          <a:ext cx="4412427" cy="4412427"/>
        </a:xfrm>
        <a:prstGeom prst="circularArrow">
          <a:avLst>
            <a:gd name="adj1" fmla="val 5200"/>
            <a:gd name="adj2" fmla="val 335926"/>
            <a:gd name="adj3" fmla="val 4014641"/>
            <a:gd name="adj4" fmla="val 2253484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CD424-1712-44F3-891A-E556AED83519}">
      <dsp:nvSpPr>
        <dsp:cNvPr id="0" name=""/>
        <dsp:cNvSpPr/>
      </dsp:nvSpPr>
      <dsp:spPr>
        <a:xfrm>
          <a:off x="2071607" y="3575129"/>
          <a:ext cx="1176724" cy="117672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Carrier Contract</a:t>
          </a:r>
        </a:p>
      </dsp:txBody>
      <dsp:txXfrm>
        <a:off x="2071607" y="3575129"/>
        <a:ext cx="1176724" cy="1176724"/>
      </dsp:txXfrm>
    </dsp:sp>
    <dsp:sp modelId="{7637A2B0-397A-4511-BCC0-DB71191B1EFB}">
      <dsp:nvSpPr>
        <dsp:cNvPr id="0" name=""/>
        <dsp:cNvSpPr/>
      </dsp:nvSpPr>
      <dsp:spPr>
        <a:xfrm>
          <a:off x="453755" y="-351"/>
          <a:ext cx="4412427" cy="4412427"/>
        </a:xfrm>
        <a:prstGeom prst="circularArrow">
          <a:avLst>
            <a:gd name="adj1" fmla="val 5200"/>
            <a:gd name="adj2" fmla="val 335926"/>
            <a:gd name="adj3" fmla="val 8210589"/>
            <a:gd name="adj4" fmla="val 6449432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0A02A-D633-451A-AA25-3F09729C814B}">
      <dsp:nvSpPr>
        <dsp:cNvPr id="0" name=""/>
        <dsp:cNvSpPr/>
      </dsp:nvSpPr>
      <dsp:spPr>
        <a:xfrm>
          <a:off x="209789" y="2222440"/>
          <a:ext cx="1176724" cy="117672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Shipping</a:t>
          </a:r>
        </a:p>
      </dsp:txBody>
      <dsp:txXfrm>
        <a:off x="209789" y="2222440"/>
        <a:ext cx="1176724" cy="1176724"/>
      </dsp:txXfrm>
    </dsp:sp>
    <dsp:sp modelId="{2D2D845C-2F14-4396-8A6D-92DA7DEDB838}">
      <dsp:nvSpPr>
        <dsp:cNvPr id="0" name=""/>
        <dsp:cNvSpPr/>
      </dsp:nvSpPr>
      <dsp:spPr>
        <a:xfrm>
          <a:off x="446607" y="-594"/>
          <a:ext cx="4412427" cy="4413618"/>
        </a:xfrm>
        <a:prstGeom prst="circularArrow">
          <a:avLst>
            <a:gd name="adj1" fmla="val 5200"/>
            <a:gd name="adj2" fmla="val 335926"/>
            <a:gd name="adj3" fmla="val 12297787"/>
            <a:gd name="adj4" fmla="val 10770886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99A49F-695C-4204-902F-D499313DDD73}">
      <dsp:nvSpPr>
        <dsp:cNvPr id="0" name=""/>
        <dsp:cNvSpPr/>
      </dsp:nvSpPr>
      <dsp:spPr>
        <a:xfrm>
          <a:off x="920940" y="33743"/>
          <a:ext cx="1176724" cy="117672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Freight Audit</a:t>
          </a:r>
        </a:p>
      </dsp:txBody>
      <dsp:txXfrm>
        <a:off x="920940" y="33743"/>
        <a:ext cx="1176724" cy="1176724"/>
      </dsp:txXfrm>
    </dsp:sp>
    <dsp:sp modelId="{58C8508D-68DF-414C-BECA-AF103A4D8306}">
      <dsp:nvSpPr>
        <dsp:cNvPr id="0" name=""/>
        <dsp:cNvSpPr/>
      </dsp:nvSpPr>
      <dsp:spPr>
        <a:xfrm>
          <a:off x="453755" y="-351"/>
          <a:ext cx="4412427" cy="4412427"/>
        </a:xfrm>
        <a:prstGeom prst="circularArrow">
          <a:avLst>
            <a:gd name="adj1" fmla="val 5200"/>
            <a:gd name="adj2" fmla="val 335926"/>
            <a:gd name="adj3" fmla="val 16865630"/>
            <a:gd name="adj4" fmla="val 15198443"/>
            <a:gd name="adj5" fmla="val 6067"/>
          </a:avLst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55C4-E52F-4810-9BEF-96FA1E00A5BB}" type="datetimeFigureOut">
              <a:rPr lang="en-US" smtClean="0">
                <a:latin typeface="Segoe UI" panose="020B0502040204020203" pitchFamily="34" charset="0"/>
              </a:rPr>
              <a:t>11/16/2023</a:t>
            </a:fld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B3237-2851-4DC9-9865-7658E90A74CA}" type="slidenum">
              <a:rPr lang="en-US" smtClean="0">
                <a:latin typeface="Segoe UI" panose="020B0502040204020203" pitchFamily="34" charset="0"/>
              </a:rPr>
              <a:t>‹Nr.›</a:t>
            </a:fld>
            <a:endParaRPr lang="en-US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477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C619B3CA-2D0D-47C2-ADCA-6F431D6ECA53}" type="datetimeFigureOut">
              <a:rPr lang="en-US" smtClean="0"/>
              <a:pPr/>
              <a:t>11/16/2023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CD834DAD-DF98-44E2-A25C-0E8DEB5DEE3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33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34DAD-DF98-44E2-A25C-0E8DEB5DEE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1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34DAD-DF98-44E2-A25C-0E8DEB5DEE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655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Visibility: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provides access to reliable, high-quality container data. 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allows companies to collaborate easily, supporting efficient digital processes and sharing real-time container shipment data.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offers the most expansive global ocean carrier coverage, 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with 98% of the world’s ocean container capacity. Data insights from carriers help Cargoo users make informed, real-time decisions using financial ETAs, automated exception detection, and proactive alerts.</a:t>
            </a:r>
            <a:endParaRPr lang="en-PH" sz="12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PH" sz="12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Control: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allows seamless collaboration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between all parties to a shipment playing a critical role in connecting end-to-end supply chains. As a direct plug-in into existing ERP platforms, Cargoo automates manual tasks, such as phone calls, email, and data entry. With greater transparency and control, all parties to a shipment can proactively address supply chain disruptions</a:t>
            </a: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Manage Costs: With digitalization and </a:t>
            </a:r>
            <a:r>
              <a:rPr lang="en-US" dirty="0"/>
              <a:t>data transparency comes a more efficient and effective</a:t>
            </a:r>
            <a:r>
              <a:rPr lang="en-GB" dirty="0"/>
              <a:t> supply chain. The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Sustainability: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is passionate about helping global shipping companies address sustainability 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by measuring accurate, accredited carbon emissions and reporting this data. This helps companies evaluate their progress in reaching supply chain CO2 reduction targets. Moreover, this system supports a speedier, streamlined, and more sustainable route to market.</a:t>
            </a:r>
            <a:endParaRPr lang="en-PH" sz="12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34DAD-DF98-44E2-A25C-0E8DEB5DEE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541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Visibility: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provides access to reliable, high-quality container data. 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allows companies to collaborate easily, supporting efficient digital processes and sharing real-time container shipment data.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offers the most expansive global ocean carrier coverage, 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with 98% of the world’s ocean container capacity. Data insights from carriers help Cargoo users make informed, real-time decisions using financial ETAs, automated exception detection, and proactive alerts.</a:t>
            </a:r>
            <a:endParaRPr lang="en-PH" sz="12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PH" sz="12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Control: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allows seamless collaboration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between all parties to a shipment playing a critical role in connecting end-to-end supply chains. As a direct plug-in into existing ERP platforms, Cargoo automates manual tasks, such as phone calls, email, and data entry. With greater transparency and control, all parties to a shipment can proactively address supply chain disruptions</a:t>
            </a: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Manage Costs: With digitalization and </a:t>
            </a:r>
            <a:r>
              <a:rPr lang="en-US" dirty="0"/>
              <a:t>data transparency comes a more efficient and effective</a:t>
            </a:r>
            <a:r>
              <a:rPr lang="en-GB" dirty="0"/>
              <a:t> supply chain. The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Sustainability: </a:t>
            </a:r>
            <a:r>
              <a:rPr lang="en-US" sz="1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Cargoo is passionate about helping global shipping companies address sustainability </a:t>
            </a:r>
            <a:r>
              <a:rPr lang="en-US" sz="12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by measuring accurate, accredited carbon emissions and reporting this data. This helps companies evaluate their progress in reaching supply chain CO2 reduction targets. Moreover, this system supports a speedier, streamlined, and more sustainable route to market.</a:t>
            </a:r>
            <a:endParaRPr lang="en-PH" sz="12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34DAD-DF98-44E2-A25C-0E8DEB5DEE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737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l">
              <a:lnSpc>
                <a:spcPct val="128369"/>
              </a:lnSpc>
              <a:buFont typeface="Arial" panose="020B0604020202020204" pitchFamily="34" charset="0"/>
              <a:buChar char="•"/>
            </a:pPr>
            <a:r>
              <a:rPr lang="en-GB" b="1" dirty="0"/>
              <a:t>Order Management: </a:t>
            </a:r>
            <a:r>
              <a:rPr lang="en-US" sz="1200" b="1" dirty="0">
                <a:solidFill>
                  <a:srgbClr val="0070C0"/>
                </a:solidFill>
                <a:latin typeface="Segoe UI" panose="020B0502040204020203" pitchFamily="34" charset="0"/>
                <a:ea typeface="Lato"/>
                <a:cs typeface="Segoe UI" panose="020B0502040204020203" pitchFamily="34" charset="0"/>
                <a:sym typeface="Lato"/>
              </a:rPr>
              <a:t>Cargoo</a:t>
            </a:r>
            <a:r>
              <a:rPr lang="en-US" sz="1200" b="1" dirty="0">
                <a:solidFill>
                  <a:srgbClr val="29B6F6"/>
                </a:solidFill>
                <a:latin typeface="Segoe UI" panose="020B0502040204020203" pitchFamily="34" charset="0"/>
                <a:ea typeface="Lato"/>
                <a:cs typeface="Segoe UI" panose="020B0502040204020203" pitchFamily="34" charset="0"/>
                <a:sym typeface="Lato"/>
              </a:rPr>
              <a:t> </a:t>
            </a:r>
            <a:r>
              <a:rPr lang="en-US" sz="1200" dirty="0">
                <a:latin typeface="Segoe UI" panose="020B0502040204020203" pitchFamily="34" charset="0"/>
                <a:ea typeface="Lato"/>
                <a:cs typeface="Segoe UI" panose="020B0502040204020203" pitchFamily="34" charset="0"/>
                <a:sym typeface="Lato"/>
              </a:rPr>
              <a:t>enables</a:t>
            </a:r>
            <a:r>
              <a:rPr lang="en-US" sz="1200" b="1" dirty="0">
                <a:solidFill>
                  <a:srgbClr val="29B6F6"/>
                </a:solidFill>
                <a:latin typeface="Segoe UI" panose="020B0502040204020203" pitchFamily="34" charset="0"/>
                <a:ea typeface="Lato"/>
                <a:cs typeface="Segoe UI" panose="020B0502040204020203" pitchFamily="34" charset="0"/>
                <a:sym typeface="Lato"/>
              </a:rPr>
              <a:t> </a:t>
            </a:r>
            <a:r>
              <a:rPr lang="en-US" sz="1200" b="1" dirty="0">
                <a:solidFill>
                  <a:srgbClr val="0070C0"/>
                </a:solidFill>
                <a:latin typeface="Segoe UI" panose="020B0502040204020203" pitchFamily="34" charset="0"/>
                <a:ea typeface="Lato"/>
                <a:cs typeface="Segoe UI" panose="020B0502040204020203" pitchFamily="34" charset="0"/>
                <a:sym typeface="Lato"/>
              </a:rPr>
              <a:t>order lifecycle management visibility</a:t>
            </a:r>
          </a:p>
          <a:p>
            <a:pPr algn="l">
              <a:lnSpc>
                <a:spcPct val="128369"/>
              </a:lnSpc>
            </a:pPr>
            <a:r>
              <a:rPr lang="en-US" sz="1200" dirty="0"/>
              <a:t>connecting your supply chain operations to give a single view of purchase &amp; sales orders, shipments, and inventory. </a:t>
            </a:r>
          </a:p>
          <a:p>
            <a:pPr algn="l"/>
            <a:endParaRPr lang="en-GB" b="1" dirty="0"/>
          </a:p>
          <a:p>
            <a:pPr marL="228600" indent="-228600" algn="l">
              <a:lnSpc>
                <a:spcPct val="128369"/>
              </a:lnSpc>
              <a:buFont typeface="Arial" panose="020B0604020202020204" pitchFamily="34" charset="0"/>
              <a:buChar char="•"/>
            </a:pPr>
            <a:r>
              <a:rPr lang="en-GB" b="1" dirty="0"/>
              <a:t>Booking &amp; Shipments: </a:t>
            </a:r>
            <a:r>
              <a:rPr lang="en-US" sz="1200" dirty="0">
                <a:latin typeface="Segoe UI"/>
                <a:cs typeface="Segoe UI"/>
                <a:sym typeface="Lato"/>
              </a:rPr>
              <a:t>Cargoo</a:t>
            </a:r>
            <a:r>
              <a:rPr lang="en-US" sz="1200" b="1" dirty="0">
                <a:solidFill>
                  <a:srgbClr val="29B6F6"/>
                </a:solidFill>
                <a:latin typeface="Segoe UI"/>
                <a:ea typeface="Lato"/>
                <a:cs typeface="Segoe UI"/>
                <a:sym typeface="Lato"/>
              </a:rPr>
              <a:t> </a:t>
            </a:r>
            <a:r>
              <a:rPr lang="en-US" sz="1200" dirty="0">
                <a:latin typeface="Segoe UI"/>
                <a:cs typeface="Segoe UI"/>
              </a:rPr>
              <a:t>enables your vendors and booking agents to </a:t>
            </a:r>
            <a:r>
              <a:rPr lang="en-US" sz="1200" b="1" dirty="0">
                <a:solidFill>
                  <a:srgbClr val="0070C0"/>
                </a:solidFill>
                <a:latin typeface="Segoe UI"/>
                <a:cs typeface="Segoe UI"/>
              </a:rPr>
              <a:t>arrange shipment directly with carriers or logistics providers</a:t>
            </a:r>
            <a:r>
              <a:rPr lang="en-US" sz="1200" dirty="0">
                <a:latin typeface="Segoe UI"/>
                <a:cs typeface="Segoe UI"/>
              </a:rPr>
              <a:t>, </a:t>
            </a:r>
          </a:p>
          <a:p>
            <a:pPr algn="l">
              <a:lnSpc>
                <a:spcPct val="128369"/>
              </a:lnSpc>
            </a:pPr>
            <a:r>
              <a:rPr lang="en-US" sz="1200" dirty="0">
                <a:latin typeface="Segoe UI"/>
                <a:cs typeface="Segoe UI"/>
              </a:rPr>
              <a:t>while giving you the overview required to control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all activities and exceptions in your supply chain.</a:t>
            </a:r>
            <a:endParaRPr lang="en-US" sz="1200" dirty="0">
              <a:latin typeface="Segoe UI" panose="020B0502040204020203" pitchFamily="34" charset="0"/>
              <a:ea typeface="Lato"/>
              <a:cs typeface="Segoe UI" panose="020B0502040204020203" pitchFamily="34" charset="0"/>
              <a:sym typeface="Lato"/>
            </a:endParaRPr>
          </a:p>
          <a:p>
            <a:pPr algn="l"/>
            <a:endParaRPr lang="en-GB" b="1" dirty="0"/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GB" b="1" dirty="0"/>
              <a:t>Tracking &amp; Tracing: </a:t>
            </a:r>
            <a:r>
              <a:rPr lang="en-US" b="0" i="0" dirty="0">
                <a:solidFill>
                  <a:srgbClr val="294254"/>
                </a:solidFill>
                <a:effectLst/>
              </a:rPr>
              <a:t>With Cargoo, you obtain complete visibility allowing you to view, manage and optimize your global supply chain in real-time. Our value lies in the amount, accuracy, and timeliness of the supply chain data we collect, clean, normalize, analyze and enrich before making it available to all parties involved.</a:t>
            </a:r>
          </a:p>
          <a:p>
            <a:pPr algn="l"/>
            <a:r>
              <a:rPr lang="en-US" b="0" i="0" dirty="0">
                <a:solidFill>
                  <a:srgbClr val="294254"/>
                </a:solidFill>
                <a:effectLst/>
              </a:rPr>
              <a:t>We use Application Programming Interfaces (APIs), IoT, Artificial Intelligence (AI), and other technologies to collect real-time supply chain data across transportation modes and stakeholders. It is easier for businesses to view, analyze and act upon real-time information from the planning of a shipment to transport and delivery.</a:t>
            </a:r>
          </a:p>
          <a:p>
            <a:pPr algn="l"/>
            <a:endParaRPr lang="en-US" b="0" i="0" dirty="0">
              <a:solidFill>
                <a:srgbClr val="294254"/>
              </a:solidFill>
              <a:effectLst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 dirty="0">
                <a:solidFill>
                  <a:srgbClr val="294254"/>
                </a:solidFill>
                <a:effectLst/>
              </a:rPr>
              <a:t>Document Management System: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Powerful, sophisticated, and user-friendly DMS tool. Create, file, and share documents, and manage by exception. </a:t>
            </a:r>
            <a:r>
              <a:rPr lang="en-US" sz="1200" b="1" dirty="0">
                <a:solidFill>
                  <a:srgbClr val="0070C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Digitalize documents &amp; workflow: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eliminate documentation gaps with 100% paperless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Tender Management: </a:t>
            </a:r>
            <a:r>
              <a:rPr lang="en-US" sz="1200" b="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Cargoo enables you to handle your tenders directly with carriers. It</a:t>
            </a:r>
            <a:r>
              <a:rPr lang="en-US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 manages </a:t>
            </a:r>
            <a:r>
              <a:rPr lang="en-US" b="0" i="0" dirty="0">
                <a:solidFill>
                  <a:srgbClr val="666666"/>
                </a:solidFill>
                <a:effectLst/>
                <a:latin typeface="Segoe UI" panose="020B0502040204020203" pitchFamily="34" charset="0"/>
              </a:rPr>
              <a:t>the information content of a tender being issued, the administration process of giving tenders and receiving bids, the content and structure and production of the bid submission and time and resource management for the bidder; the record-keeping and audit trail of changes; a repository of all documentation.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Rates &amp; Contract Management: </a:t>
            </a:r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Cargoo lets you centralize </a:t>
            </a:r>
            <a:r>
              <a:rPr lang="en-US" b="1" dirty="0">
                <a:solidFill>
                  <a:srgbClr val="0070C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freight rates and contract management </a:t>
            </a:r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 one place. </a:t>
            </a:r>
            <a:r>
              <a:rPr lang="en-US" sz="1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Access not only your contract rates but also the spot market. Collaborate with your colleagues and business partners in real-time, and book and delegate shipments based on your current contract rates. Gather historical data and gain insights from rate history, as well as get your benchmark data</a:t>
            </a:r>
            <a:endParaRPr lang="de-CH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Sailing Schedules &amp; Carrier Services: </a:t>
            </a:r>
            <a:r>
              <a:rPr lang="en-US" sz="1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Cargoo</a:t>
            </a:r>
            <a:r>
              <a:rPr lang="en-US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enables </a:t>
            </a:r>
            <a:r>
              <a:rPr lang="en-US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fast, fact-based decision-making </a:t>
            </a:r>
            <a:r>
              <a:rPr lang="en-US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real-time sailing schedule information. </a:t>
            </a:r>
            <a:r>
              <a:rPr lang="en-US" sz="1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Choose the right carrier option for your shipments, comparing port-to-port transit times &amp; costs. </a:t>
            </a:r>
            <a:r>
              <a:rPr lang="de-CH" sz="1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Measure and reduce the environmental impact of your transport.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Allocation Management lets</a:t>
            </a:r>
            <a:r>
              <a:rPr lang="en-US" dirty="0">
                <a:solidFill>
                  <a:srgbClr val="002060"/>
                </a:solidFill>
                <a:latin typeface="Segoe UI"/>
                <a:cs typeface="Segoe UI"/>
              </a:rPr>
              <a:t> you </a:t>
            </a:r>
            <a:r>
              <a:rPr lang="en-US" b="1" dirty="0">
                <a:solidFill>
                  <a:srgbClr val="0070C0"/>
                </a:solidFill>
                <a:latin typeface="Segoe UI"/>
                <a:cs typeface="Segoe UI"/>
              </a:rPr>
              <a:t>forecast and plan your volumes and connect </a:t>
            </a:r>
            <a:r>
              <a:rPr lang="en-US" dirty="0">
                <a:solidFill>
                  <a:srgbClr val="002060"/>
                </a:solidFill>
                <a:latin typeface="Segoe UI"/>
                <a:cs typeface="Segoe UI"/>
              </a:rPr>
              <a:t>with ocean carriers to determine the most optimal flow of products</a:t>
            </a:r>
            <a:r>
              <a:rPr lang="en-US" dirty="0"/>
              <a:t>. </a:t>
            </a:r>
            <a:r>
              <a:rPr lang="en-US" sz="1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Drives carrier visibility for more accurate and timely forecasts, enabling optimal capacity planning</a:t>
            </a:r>
            <a:r>
              <a:rPr lang="en-US" dirty="0"/>
              <a:t>. </a:t>
            </a:r>
            <a:r>
              <a:rPr lang="en-US" sz="1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Expand metrics for carrier commitments and develop process enhancements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Carbon Footprint Management: </a:t>
            </a:r>
            <a:r>
              <a:rPr lang="en-US" sz="1200" b="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transparency by measuring and monitoring C02 emissions throughout your supply chain. Optimize your container loads to reduce carbon emissions.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Intelligence: </a:t>
            </a:r>
            <a:r>
              <a:rPr lang="en-US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Improve</a:t>
            </a:r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daily operations </a:t>
            </a:r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better strategic planning and quality improvement.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Real-time dashboards using displays and numerical KPI displays let you see the ‘situation at a glance. Reporting and detailed measurement of the performance of your carriers, shippers, and vendors. Insight to create better efficiency, reduce costs and drive improved profitability</a:t>
            </a:r>
            <a:endParaRPr lang="de-CH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b="1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206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CH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/>
            <a:endParaRPr lang="en-US" b="1" i="0" dirty="0">
              <a:solidFill>
                <a:srgbClr val="294254"/>
              </a:solidFill>
              <a:effectLst/>
            </a:endParaRP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705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34DAD-DF98-44E2-A25C-0E8DEB5DEE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07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58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08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ark, light&#10;&#10;Description automatically generated">
            <a:extLst>
              <a:ext uri="{FF2B5EF4-FFF2-40B4-BE49-F238E27FC236}">
                <a16:creationId xmlns:a16="http://schemas.microsoft.com/office/drawing/2014/main" id="{C6C0A59A-B807-E908-6A03-5D78490C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7" t="875" r="-2" b="9651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BF05687-1C78-6254-E1EA-479D3EBF93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000">
                <a:schemeClr val="accent1">
                  <a:lumMod val="60000"/>
                  <a:lumOff val="40000"/>
                </a:schemeClr>
              </a:gs>
              <a:gs pos="34000">
                <a:srgbClr val="2088BB"/>
              </a:gs>
              <a:gs pos="85000">
                <a:srgbClr val="03072C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A8DA35-A595-9076-1598-EA66D58DF0F8}"/>
              </a:ext>
            </a:extLst>
          </p:cNvPr>
          <p:cNvSpPr/>
          <p:nvPr userDrawn="1"/>
        </p:nvSpPr>
        <p:spPr>
          <a:xfrm>
            <a:off x="0" y="2225040"/>
            <a:ext cx="12192000" cy="4168140"/>
          </a:xfrm>
          <a:prstGeom prst="rect">
            <a:avLst/>
          </a:prstGeom>
          <a:gradFill>
            <a:gsLst>
              <a:gs pos="0">
                <a:schemeClr val="accent1">
                  <a:alpha val="54000"/>
                </a:schemeClr>
              </a:gs>
              <a:gs pos="42000">
                <a:schemeClr val="accent5">
                  <a:alpha val="35000"/>
                </a:schemeClr>
              </a:gs>
              <a:gs pos="100000">
                <a:schemeClr val="accent5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14D30BDB-B1F4-C25A-C0B4-E3F0F9F24CFA}"/>
              </a:ext>
            </a:extLst>
          </p:cNvPr>
          <p:cNvSpPr>
            <a:spLocks noChangeAspect="1"/>
          </p:cNvSpPr>
          <p:nvPr userDrawn="1"/>
        </p:nvSpPr>
        <p:spPr>
          <a:xfrm rot="20886959">
            <a:off x="11350539" y="6015886"/>
            <a:ext cx="484110" cy="290322"/>
          </a:xfrm>
          <a:prstGeom prst="triangle">
            <a:avLst/>
          </a:prstGeom>
          <a:noFill/>
          <a:ln w="12700">
            <a:solidFill>
              <a:schemeClr val="accent1">
                <a:lumMod val="20000"/>
                <a:lumOff val="80000"/>
              </a:schemeClr>
            </a:solidFill>
          </a:ln>
          <a:effectLst>
            <a:glow rad="215900">
              <a:schemeClr val="accent5">
                <a:satMod val="175000"/>
                <a:alpha val="2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C1E6049-DDC9-72A3-DE9D-756B3F440881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04800" y="3765341"/>
            <a:ext cx="5791200" cy="1430379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 b="1" cap="all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COVER SLIDE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B922B4A-BCE7-BDE2-0352-F8F80FC4672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04800" y="5365541"/>
            <a:ext cx="5791200" cy="3505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 cap="none" baseline="0">
                <a:solidFill>
                  <a:schemeClr val="accent5"/>
                </a:solidFill>
                <a:latin typeface="Segoe UI Bold" panose="020B0802040204020203" pitchFamily="34" charset="0"/>
                <a:cs typeface="Segoe UI Bold" panose="020B0802040204020203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38A91F1B-1CE4-97F7-1B4E-D598E65489CD}"/>
              </a:ext>
            </a:extLst>
          </p:cNvPr>
          <p:cNvSpPr>
            <a:spLocks noChangeAspect="1"/>
          </p:cNvSpPr>
          <p:nvPr userDrawn="1"/>
        </p:nvSpPr>
        <p:spPr>
          <a:xfrm rot="3117795">
            <a:off x="6830061" y="2063789"/>
            <a:ext cx="323894" cy="323894"/>
          </a:xfrm>
          <a:prstGeom prst="rtTriangle">
            <a:avLst/>
          </a:prstGeom>
          <a:noFill/>
          <a:ln w="12700">
            <a:solidFill>
              <a:schemeClr val="accent1">
                <a:lumMod val="20000"/>
                <a:lumOff val="80000"/>
              </a:schemeClr>
            </a:solidFill>
          </a:ln>
          <a:effectLst>
            <a:glow rad="215900">
              <a:schemeClr val="accent5">
                <a:satMod val="175000"/>
                <a:alpha val="2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D6DFC47-4351-EBB8-F40E-0F7FB4067D8B}"/>
              </a:ext>
            </a:extLst>
          </p:cNvPr>
          <p:cNvSpPr>
            <a:spLocks noChangeAspect="1"/>
          </p:cNvSpPr>
          <p:nvPr userDrawn="1"/>
        </p:nvSpPr>
        <p:spPr>
          <a:xfrm rot="20876057">
            <a:off x="11514666" y="4013136"/>
            <a:ext cx="201084" cy="201084"/>
          </a:xfrm>
          <a:prstGeom prst="rt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9ECC3F-1FE6-3FF8-79F9-3AF2BBD37FFB}"/>
              </a:ext>
            </a:extLst>
          </p:cNvPr>
          <p:cNvGrpSpPr/>
          <p:nvPr userDrawn="1"/>
        </p:nvGrpSpPr>
        <p:grpSpPr>
          <a:xfrm>
            <a:off x="7441894" y="5874513"/>
            <a:ext cx="528177" cy="507950"/>
            <a:chOff x="7035494" y="6001513"/>
            <a:chExt cx="528177" cy="50795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29071D9-A36B-716D-1E2D-9A855A8F3174}"/>
                </a:ext>
              </a:extLst>
            </p:cNvPr>
            <p:cNvSpPr/>
            <p:nvPr userDrawn="1"/>
          </p:nvSpPr>
          <p:spPr>
            <a:xfrm rot="5239809" flipH="1" flipV="1">
              <a:off x="7182117" y="5887249"/>
              <a:ext cx="226948" cy="493407"/>
            </a:xfrm>
            <a:custGeom>
              <a:avLst/>
              <a:gdLst>
                <a:gd name="connsiteX0" fmla="*/ 1591 w 804863"/>
                <a:gd name="connsiteY0" fmla="*/ 1727164 h 1727164"/>
                <a:gd name="connsiteX1" fmla="*/ 0 w 804863"/>
                <a:gd name="connsiteY1" fmla="*/ 1727164 h 1727164"/>
                <a:gd name="connsiteX2" fmla="*/ 0 w 804863"/>
                <a:gd name="connsiteY2" fmla="*/ 270354 h 1727164"/>
                <a:gd name="connsiteX3" fmla="*/ 0 w 804863"/>
                <a:gd name="connsiteY3" fmla="*/ 0 h 1727164"/>
                <a:gd name="connsiteX4" fmla="*/ 804863 w 804863"/>
                <a:gd name="connsiteY4" fmla="*/ 270354 h 1727164"/>
                <a:gd name="connsiteX5" fmla="*/ 1591 w 804863"/>
                <a:gd name="connsiteY5" fmla="*/ 1727164 h 1727164"/>
                <a:gd name="connsiteX0" fmla="*/ 0 w 804863"/>
                <a:gd name="connsiteY0" fmla="*/ 270354 h 1727164"/>
                <a:gd name="connsiteX1" fmla="*/ 0 w 804863"/>
                <a:gd name="connsiteY1" fmla="*/ 0 h 1727164"/>
                <a:gd name="connsiteX2" fmla="*/ 804863 w 804863"/>
                <a:gd name="connsiteY2" fmla="*/ 270354 h 1727164"/>
                <a:gd name="connsiteX3" fmla="*/ 1591 w 804863"/>
                <a:gd name="connsiteY3" fmla="*/ 1727164 h 1727164"/>
                <a:gd name="connsiteX4" fmla="*/ 0 w 804863"/>
                <a:gd name="connsiteY4" fmla="*/ 1727164 h 1727164"/>
                <a:gd name="connsiteX5" fmla="*/ 128665 w 804863"/>
                <a:gd name="connsiteY5" fmla="*/ 399019 h 1727164"/>
                <a:gd name="connsiteX0" fmla="*/ 0 w 804863"/>
                <a:gd name="connsiteY0" fmla="*/ 270354 h 1727164"/>
                <a:gd name="connsiteX1" fmla="*/ 0 w 804863"/>
                <a:gd name="connsiteY1" fmla="*/ 0 h 1727164"/>
                <a:gd name="connsiteX2" fmla="*/ 804863 w 804863"/>
                <a:gd name="connsiteY2" fmla="*/ 270354 h 1727164"/>
                <a:gd name="connsiteX3" fmla="*/ 1591 w 804863"/>
                <a:gd name="connsiteY3" fmla="*/ 1727164 h 1727164"/>
                <a:gd name="connsiteX4" fmla="*/ 0 w 804863"/>
                <a:gd name="connsiteY4" fmla="*/ 1727164 h 1727164"/>
                <a:gd name="connsiteX0" fmla="*/ 0 w 804863"/>
                <a:gd name="connsiteY0" fmla="*/ 0 h 1727164"/>
                <a:gd name="connsiteX1" fmla="*/ 804863 w 804863"/>
                <a:gd name="connsiteY1" fmla="*/ 270354 h 1727164"/>
                <a:gd name="connsiteX2" fmla="*/ 1591 w 804863"/>
                <a:gd name="connsiteY2" fmla="*/ 1727164 h 1727164"/>
                <a:gd name="connsiteX3" fmla="*/ 0 w 804863"/>
                <a:gd name="connsiteY3" fmla="*/ 1727164 h 1727164"/>
                <a:gd name="connsiteX0" fmla="*/ 0 w 804863"/>
                <a:gd name="connsiteY0" fmla="*/ 0 h 1727164"/>
                <a:gd name="connsiteX1" fmla="*/ 804863 w 804863"/>
                <a:gd name="connsiteY1" fmla="*/ 270354 h 1727164"/>
                <a:gd name="connsiteX2" fmla="*/ 1591 w 804863"/>
                <a:gd name="connsiteY2" fmla="*/ 1727164 h 172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4863" h="1727164">
                  <a:moveTo>
                    <a:pt x="0" y="0"/>
                  </a:moveTo>
                  <a:lnTo>
                    <a:pt x="804863" y="270354"/>
                  </a:lnTo>
                  <a:lnTo>
                    <a:pt x="1591" y="1727164"/>
                  </a:lnTo>
                </a:path>
              </a:pathLst>
            </a:custGeom>
            <a:noFill/>
            <a:ln w="9525">
              <a:solidFill>
                <a:schemeClr val="accent5">
                  <a:alpha val="6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379FE3-8FD4-6EF1-5EEF-D940D2A38790}"/>
                </a:ext>
              </a:extLst>
            </p:cNvPr>
            <p:cNvSpPr/>
            <p:nvPr userDrawn="1"/>
          </p:nvSpPr>
          <p:spPr>
            <a:xfrm rot="5239809" flipH="1" flipV="1">
              <a:off x="7192114" y="6117252"/>
              <a:ext cx="226948" cy="487010"/>
            </a:xfrm>
            <a:custGeom>
              <a:avLst/>
              <a:gdLst>
                <a:gd name="connsiteX0" fmla="*/ 804863 w 804863"/>
                <a:gd name="connsiteY0" fmla="*/ 1727164 h 1727164"/>
                <a:gd name="connsiteX1" fmla="*/ 803272 w 804863"/>
                <a:gd name="connsiteY1" fmla="*/ 1727164 h 1727164"/>
                <a:gd name="connsiteX2" fmla="*/ 0 w 804863"/>
                <a:gd name="connsiteY2" fmla="*/ 270354 h 1727164"/>
                <a:gd name="connsiteX3" fmla="*/ 804863 w 804863"/>
                <a:gd name="connsiteY3" fmla="*/ 0 h 1727164"/>
                <a:gd name="connsiteX4" fmla="*/ 804863 w 804863"/>
                <a:gd name="connsiteY4" fmla="*/ 270354 h 1727164"/>
                <a:gd name="connsiteX5" fmla="*/ 804863 w 804863"/>
                <a:gd name="connsiteY5" fmla="*/ 1727164 h 172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863" h="1727164">
                  <a:moveTo>
                    <a:pt x="804863" y="1727164"/>
                  </a:moveTo>
                  <a:lnTo>
                    <a:pt x="803272" y="1727164"/>
                  </a:lnTo>
                  <a:lnTo>
                    <a:pt x="0" y="270354"/>
                  </a:lnTo>
                  <a:lnTo>
                    <a:pt x="804863" y="0"/>
                  </a:lnTo>
                  <a:lnTo>
                    <a:pt x="804863" y="270354"/>
                  </a:lnTo>
                  <a:lnTo>
                    <a:pt x="804863" y="1727164"/>
                  </a:lnTo>
                  <a:close/>
                </a:path>
              </a:pathLst>
            </a:custGeom>
            <a:noFill/>
            <a:ln w="9525">
              <a:solidFill>
                <a:schemeClr val="accent5">
                  <a:alpha val="6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6D12194-6387-761C-63E2-81DC4F914865}"/>
                </a:ext>
              </a:extLst>
            </p:cNvPr>
            <p:cNvSpPr/>
            <p:nvPr/>
          </p:nvSpPr>
          <p:spPr>
            <a:xfrm rot="2664980">
              <a:off x="7098196" y="600151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EAFCEE9-2EA6-9C35-B53E-99F0D82285FB}"/>
                </a:ext>
              </a:extLst>
            </p:cNvPr>
            <p:cNvSpPr/>
            <p:nvPr/>
          </p:nvSpPr>
          <p:spPr>
            <a:xfrm rot="2664980">
              <a:off x="7517952" y="62127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A1BA263-C8A8-50AD-72E7-EEF9D9D19771}"/>
                </a:ext>
              </a:extLst>
            </p:cNvPr>
            <p:cNvSpPr/>
            <p:nvPr/>
          </p:nvSpPr>
          <p:spPr>
            <a:xfrm rot="2664980">
              <a:off x="7035494" y="623789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439C04E-3767-B85D-9314-3459A9A2DF61}"/>
                </a:ext>
              </a:extLst>
            </p:cNvPr>
            <p:cNvSpPr/>
            <p:nvPr/>
          </p:nvSpPr>
          <p:spPr>
            <a:xfrm rot="2664980">
              <a:off x="7125357" y="646374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A996DE-3433-EAB4-C8DE-6CA8A8358362}"/>
              </a:ext>
            </a:extLst>
          </p:cNvPr>
          <p:cNvGrpSpPr/>
          <p:nvPr userDrawn="1"/>
        </p:nvGrpSpPr>
        <p:grpSpPr>
          <a:xfrm>
            <a:off x="7018773" y="1064361"/>
            <a:ext cx="252690" cy="356802"/>
            <a:chOff x="7018773" y="1064361"/>
            <a:chExt cx="252690" cy="35680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14AC49-B2B3-91AF-81AE-26D6A92984BA}"/>
                </a:ext>
              </a:extLst>
            </p:cNvPr>
            <p:cNvSpPr/>
            <p:nvPr/>
          </p:nvSpPr>
          <p:spPr>
            <a:xfrm rot="10015366" flipH="1" flipV="1">
              <a:off x="7059950" y="1100953"/>
              <a:ext cx="149219" cy="320210"/>
            </a:xfrm>
            <a:custGeom>
              <a:avLst/>
              <a:gdLst>
                <a:gd name="connsiteX0" fmla="*/ 804863 w 804863"/>
                <a:gd name="connsiteY0" fmla="*/ 1727164 h 1727164"/>
                <a:gd name="connsiteX1" fmla="*/ 803272 w 804863"/>
                <a:gd name="connsiteY1" fmla="*/ 1727164 h 1727164"/>
                <a:gd name="connsiteX2" fmla="*/ 0 w 804863"/>
                <a:gd name="connsiteY2" fmla="*/ 270354 h 1727164"/>
                <a:gd name="connsiteX3" fmla="*/ 804863 w 804863"/>
                <a:gd name="connsiteY3" fmla="*/ 0 h 1727164"/>
                <a:gd name="connsiteX4" fmla="*/ 804863 w 804863"/>
                <a:gd name="connsiteY4" fmla="*/ 270354 h 1727164"/>
                <a:gd name="connsiteX5" fmla="*/ 804863 w 804863"/>
                <a:gd name="connsiteY5" fmla="*/ 1727164 h 172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863" h="1727164">
                  <a:moveTo>
                    <a:pt x="804863" y="1727164"/>
                  </a:moveTo>
                  <a:lnTo>
                    <a:pt x="803272" y="1727164"/>
                  </a:lnTo>
                  <a:lnTo>
                    <a:pt x="0" y="270354"/>
                  </a:lnTo>
                  <a:lnTo>
                    <a:pt x="804863" y="0"/>
                  </a:lnTo>
                  <a:lnTo>
                    <a:pt x="804863" y="270354"/>
                  </a:lnTo>
                  <a:lnTo>
                    <a:pt x="804863" y="1727164"/>
                  </a:lnTo>
                  <a:close/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D96FE0D-253B-2D32-3380-4EA49866FEBA}"/>
                </a:ext>
              </a:extLst>
            </p:cNvPr>
            <p:cNvGrpSpPr/>
            <p:nvPr/>
          </p:nvGrpSpPr>
          <p:grpSpPr>
            <a:xfrm>
              <a:off x="7018773" y="1064361"/>
              <a:ext cx="252690" cy="354958"/>
              <a:chOff x="7018773" y="1064361"/>
              <a:chExt cx="252690" cy="354958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B69BE82-B91D-C12E-23F7-4B60BF9A7E68}"/>
                  </a:ext>
                </a:extLst>
              </p:cNvPr>
              <p:cNvSpPr/>
              <p:nvPr/>
            </p:nvSpPr>
            <p:spPr>
              <a:xfrm rot="2664980">
                <a:off x="7152965" y="106436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E89629-3EC2-0E8A-B47D-BA0525181E7C}"/>
                  </a:ext>
                </a:extLst>
              </p:cNvPr>
              <p:cNvSpPr/>
              <p:nvPr/>
            </p:nvSpPr>
            <p:spPr>
              <a:xfrm rot="2664980">
                <a:off x="7216743" y="1364599"/>
                <a:ext cx="54720" cy="547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C1CD625-1359-1FF7-6F07-40614BAB4CA5}"/>
                  </a:ext>
                </a:extLst>
              </p:cNvPr>
              <p:cNvSpPr/>
              <p:nvPr/>
            </p:nvSpPr>
            <p:spPr>
              <a:xfrm rot="2664980">
                <a:off x="7018773" y="116199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D81B5ADC-B7B6-9CF1-A935-919E3DAFFFEF}"/>
              </a:ext>
            </a:extLst>
          </p:cNvPr>
          <p:cNvSpPr/>
          <p:nvPr userDrawn="1"/>
        </p:nvSpPr>
        <p:spPr>
          <a:xfrm>
            <a:off x="6861175" y="4916488"/>
            <a:ext cx="63500" cy="635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84C9DA72-0F27-ED32-4BEB-8EDA4539F7D3}"/>
              </a:ext>
            </a:extLst>
          </p:cNvPr>
          <p:cNvSpPr>
            <a:spLocks noChangeAspect="1"/>
          </p:cNvSpPr>
          <p:nvPr userDrawn="1"/>
        </p:nvSpPr>
        <p:spPr>
          <a:xfrm rot="14322233">
            <a:off x="6375006" y="5228551"/>
            <a:ext cx="332648" cy="332648"/>
          </a:xfrm>
          <a:prstGeom prst="rtTriangle">
            <a:avLst/>
          </a:prstGeom>
          <a:solidFill>
            <a:schemeClr val="accent5">
              <a:alpha val="39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E4B54F3-54C4-26FA-F5D2-A1456188EAE1}"/>
              </a:ext>
            </a:extLst>
          </p:cNvPr>
          <p:cNvGrpSpPr/>
          <p:nvPr userDrawn="1"/>
        </p:nvGrpSpPr>
        <p:grpSpPr>
          <a:xfrm rot="4978754">
            <a:off x="10435762" y="2351717"/>
            <a:ext cx="328881" cy="464385"/>
            <a:chOff x="7018773" y="1064361"/>
            <a:chExt cx="252690" cy="3568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53F0756-3D9F-719F-5222-A12F65DD36E7}"/>
                </a:ext>
              </a:extLst>
            </p:cNvPr>
            <p:cNvSpPr/>
            <p:nvPr/>
          </p:nvSpPr>
          <p:spPr>
            <a:xfrm rot="10015366" flipH="1" flipV="1">
              <a:off x="7059950" y="1100953"/>
              <a:ext cx="149219" cy="320210"/>
            </a:xfrm>
            <a:custGeom>
              <a:avLst/>
              <a:gdLst>
                <a:gd name="connsiteX0" fmla="*/ 804863 w 804863"/>
                <a:gd name="connsiteY0" fmla="*/ 1727164 h 1727164"/>
                <a:gd name="connsiteX1" fmla="*/ 803272 w 804863"/>
                <a:gd name="connsiteY1" fmla="*/ 1727164 h 1727164"/>
                <a:gd name="connsiteX2" fmla="*/ 0 w 804863"/>
                <a:gd name="connsiteY2" fmla="*/ 270354 h 1727164"/>
                <a:gd name="connsiteX3" fmla="*/ 804863 w 804863"/>
                <a:gd name="connsiteY3" fmla="*/ 0 h 1727164"/>
                <a:gd name="connsiteX4" fmla="*/ 804863 w 804863"/>
                <a:gd name="connsiteY4" fmla="*/ 270354 h 1727164"/>
                <a:gd name="connsiteX5" fmla="*/ 804863 w 804863"/>
                <a:gd name="connsiteY5" fmla="*/ 1727164 h 172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863" h="1727164">
                  <a:moveTo>
                    <a:pt x="804863" y="1727164"/>
                  </a:moveTo>
                  <a:lnTo>
                    <a:pt x="803272" y="1727164"/>
                  </a:lnTo>
                  <a:lnTo>
                    <a:pt x="0" y="270354"/>
                  </a:lnTo>
                  <a:lnTo>
                    <a:pt x="804863" y="0"/>
                  </a:lnTo>
                  <a:lnTo>
                    <a:pt x="804863" y="270354"/>
                  </a:lnTo>
                  <a:lnTo>
                    <a:pt x="804863" y="1727164"/>
                  </a:lnTo>
                  <a:close/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6B06FE6-30C6-214F-8825-B535178C483E}"/>
                </a:ext>
              </a:extLst>
            </p:cNvPr>
            <p:cNvGrpSpPr/>
            <p:nvPr/>
          </p:nvGrpSpPr>
          <p:grpSpPr>
            <a:xfrm>
              <a:off x="7018773" y="1064361"/>
              <a:ext cx="252690" cy="354958"/>
              <a:chOff x="7018773" y="1064361"/>
              <a:chExt cx="252690" cy="354958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A8C48BC-9B0E-7C0B-EBC5-F52DD579C501}"/>
                  </a:ext>
                </a:extLst>
              </p:cNvPr>
              <p:cNvSpPr/>
              <p:nvPr/>
            </p:nvSpPr>
            <p:spPr>
              <a:xfrm rot="2664980">
                <a:off x="7152965" y="106436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8879111-C71C-D89A-BDDD-1F6046BCA517}"/>
                  </a:ext>
                </a:extLst>
              </p:cNvPr>
              <p:cNvSpPr/>
              <p:nvPr/>
            </p:nvSpPr>
            <p:spPr>
              <a:xfrm rot="2664980">
                <a:off x="7216743" y="1364599"/>
                <a:ext cx="54720" cy="547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7D5ACFB-C880-D0C3-2C13-B8DAEAADF958}"/>
                  </a:ext>
                </a:extLst>
              </p:cNvPr>
              <p:cNvSpPr/>
              <p:nvPr/>
            </p:nvSpPr>
            <p:spPr>
              <a:xfrm rot="2664980">
                <a:off x="7018773" y="116199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B0516261-5900-B37E-39D3-4086268EB878}"/>
              </a:ext>
            </a:extLst>
          </p:cNvPr>
          <p:cNvSpPr/>
          <p:nvPr userDrawn="1"/>
        </p:nvSpPr>
        <p:spPr>
          <a:xfrm>
            <a:off x="10648954" y="1893889"/>
            <a:ext cx="125412" cy="12541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dark, close&#10;&#10;Description automatically generated">
            <a:extLst>
              <a:ext uri="{FF2B5EF4-FFF2-40B4-BE49-F238E27FC236}">
                <a16:creationId xmlns:a16="http://schemas.microsoft.com/office/drawing/2014/main" id="{40E9231F-C135-9CAA-8D04-298964D7D5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9473"/>
          <a:stretch/>
        </p:blipFill>
        <p:spPr>
          <a:xfrm>
            <a:off x="5719482" y="-80681"/>
            <a:ext cx="6472517" cy="6938681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46790847-E672-29FB-0D38-C8CC4AE67601}"/>
              </a:ext>
            </a:extLst>
          </p:cNvPr>
          <p:cNvSpPr/>
          <p:nvPr userDrawn="1"/>
        </p:nvSpPr>
        <p:spPr>
          <a:xfrm>
            <a:off x="8416924" y="2595563"/>
            <a:ext cx="71438" cy="714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239806C-EB88-1C30-6F94-88254F763085}"/>
              </a:ext>
            </a:extLst>
          </p:cNvPr>
          <p:cNvSpPr/>
          <p:nvPr userDrawn="1"/>
        </p:nvSpPr>
        <p:spPr>
          <a:xfrm>
            <a:off x="7597774" y="1433513"/>
            <a:ext cx="71438" cy="714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5F3F87B-6206-FB63-212B-2F8D7B89983B}"/>
              </a:ext>
            </a:extLst>
          </p:cNvPr>
          <p:cNvSpPr/>
          <p:nvPr userDrawn="1"/>
        </p:nvSpPr>
        <p:spPr>
          <a:xfrm>
            <a:off x="9540875" y="1071563"/>
            <a:ext cx="71438" cy="714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0CE56E7-2274-8879-DD28-44B70FA72580}"/>
              </a:ext>
            </a:extLst>
          </p:cNvPr>
          <p:cNvSpPr/>
          <p:nvPr userDrawn="1"/>
        </p:nvSpPr>
        <p:spPr>
          <a:xfrm>
            <a:off x="8334375" y="4838700"/>
            <a:ext cx="71438" cy="714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6011DF9-EBE1-1DD2-0E7A-B8CAA11B953F}"/>
              </a:ext>
            </a:extLst>
          </p:cNvPr>
          <p:cNvSpPr/>
          <p:nvPr userDrawn="1"/>
        </p:nvSpPr>
        <p:spPr>
          <a:xfrm>
            <a:off x="9486900" y="3543299"/>
            <a:ext cx="71438" cy="714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16">
            <a:extLst>
              <a:ext uri="{FF2B5EF4-FFF2-40B4-BE49-F238E27FC236}">
                <a16:creationId xmlns:a16="http://schemas.microsoft.com/office/drawing/2014/main" id="{617B772E-DCDE-6B2A-D500-1A023B26C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6293" t="35570" r="17740" b="36325"/>
          <a:stretch/>
        </p:blipFill>
        <p:spPr>
          <a:xfrm>
            <a:off x="94161" y="559787"/>
            <a:ext cx="3614046" cy="1088569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F92E17-16FF-8835-8175-0F4DA0CD4283}"/>
              </a:ext>
            </a:extLst>
          </p:cNvPr>
          <p:cNvCxnSpPr>
            <a:cxnSpLocks/>
          </p:cNvCxnSpPr>
          <p:nvPr userDrawn="1"/>
        </p:nvCxnSpPr>
        <p:spPr>
          <a:xfrm>
            <a:off x="3847625" y="469149"/>
            <a:ext cx="0" cy="10401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F4799E7-6858-0901-BEBE-BFFE556DBE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00704" y="625160"/>
            <a:ext cx="2554288" cy="805490"/>
          </a:xfrm>
          <a:noFill/>
        </p:spPr>
        <p:txBody>
          <a:bodyPr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Customer Logo here </a:t>
            </a:r>
          </a:p>
          <a:p>
            <a:r>
              <a:rPr lang="en-US"/>
              <a:t>(Transparent Background)</a:t>
            </a:r>
          </a:p>
        </p:txBody>
      </p:sp>
    </p:spTree>
    <p:extLst>
      <p:ext uri="{BB962C8B-B14F-4D97-AF65-F5344CB8AC3E}">
        <p14:creationId xmlns:p14="http://schemas.microsoft.com/office/powerpoint/2010/main" val="67227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60E798-BD28-29E5-3FE7-E7935D2924F3}"/>
              </a:ext>
            </a:extLst>
          </p:cNvPr>
          <p:cNvSpPr/>
          <p:nvPr userDrawn="1"/>
        </p:nvSpPr>
        <p:spPr>
          <a:xfrm flipH="1">
            <a:off x="3149944" y="0"/>
            <a:ext cx="9042056" cy="6858000"/>
          </a:xfrm>
          <a:prstGeom prst="rect">
            <a:avLst/>
          </a:prstGeom>
          <a:solidFill>
            <a:srgbClr val="1E3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1BD95D55-0A5C-C765-F8D0-E2C547C0D2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74885" y="2453640"/>
            <a:ext cx="5070764" cy="1430379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 b="1" cap="all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Divider SLIDE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69868DFE-C76A-888C-4C98-EE9D128B8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74885" y="4053840"/>
            <a:ext cx="5070764" cy="3505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 cap="none" baseline="0">
                <a:solidFill>
                  <a:schemeClr val="accent5"/>
                </a:solidFill>
                <a:latin typeface="Segoe UI Bold" panose="020B0802040204020203" pitchFamily="34" charset="0"/>
                <a:cs typeface="Segoe UI Bold" panose="020B0802040204020203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D298E6-0E0A-D414-46B0-D7F6185C5E78}"/>
              </a:ext>
            </a:extLst>
          </p:cNvPr>
          <p:cNvSpPr/>
          <p:nvPr userDrawn="1"/>
        </p:nvSpPr>
        <p:spPr>
          <a:xfrm>
            <a:off x="6470085" y="2453640"/>
            <a:ext cx="62178" cy="19507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55BF919-6CBA-241D-A2CE-E258B4EF1D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2355" y="752354"/>
            <a:ext cx="5281467" cy="53532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PH"/>
          </a:p>
        </p:txBody>
      </p:sp>
      <p:pic>
        <p:nvPicPr>
          <p:cNvPr id="4" name="Grafik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3D05E0F-1D3D-FEB3-B484-70FD72F3D3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8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5C695-34A6-D0EF-9998-833DFEDA4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5443B4-74A0-036A-6E57-B09DC5798AD7}"/>
              </a:ext>
            </a:extLst>
          </p:cNvPr>
          <p:cNvSpPr/>
          <p:nvPr userDrawn="1"/>
        </p:nvSpPr>
        <p:spPr>
          <a:xfrm>
            <a:off x="206828" y="3590483"/>
            <a:ext cx="11778343" cy="3111488"/>
          </a:xfrm>
          <a:prstGeom prst="rect">
            <a:avLst/>
          </a:prstGeom>
          <a:solidFill>
            <a:srgbClr val="1E3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6FC5463D-0C0A-62C6-4291-F9CDCA358B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798" y="4012297"/>
            <a:ext cx="10990601" cy="1430379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 b="1" cap="all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Divider SLIDE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D66BE74E-E14B-5AD5-5C65-9D822B3F82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798" y="5612497"/>
            <a:ext cx="10990601" cy="3505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 cap="none" baseline="0">
                <a:solidFill>
                  <a:schemeClr val="accent6"/>
                </a:solidFill>
                <a:latin typeface="Segoe UI Bold" panose="020B0802040204020203" pitchFamily="34" charset="0"/>
                <a:cs typeface="Segoe UI Bold" panose="020B0802040204020203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136200-CE43-27C3-60A6-44720392C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6828" y="894983"/>
            <a:ext cx="4031343" cy="2352587"/>
          </a:xfrm>
          <a:noFill/>
        </p:spPr>
        <p:txBody>
          <a:bodyPr wrap="square" lIns="0" tIns="0" rIns="0" bIns="0" rtlCol="0">
            <a:noAutofit/>
          </a:bodyPr>
          <a:lstStyle>
            <a:lvl1pPr>
              <a:defRPr lang="en-US" sz="18000" b="1" dirty="0" smtClean="0">
                <a:solidFill>
                  <a:schemeClr val="tx2"/>
                </a:solidFill>
              </a:defRPr>
            </a:lvl1pPr>
          </a:lstStyle>
          <a:p>
            <a:pPr lvl="0" defTabSz="457200"/>
            <a:r>
              <a:rPr lang="en-US"/>
              <a:t>xx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3C4690-3C7D-9E3D-5111-803A4AAF9EE8}"/>
              </a:ext>
            </a:extLst>
          </p:cNvPr>
          <p:cNvSpPr/>
          <p:nvPr userDrawn="1"/>
        </p:nvSpPr>
        <p:spPr>
          <a:xfrm>
            <a:off x="206828" y="3498866"/>
            <a:ext cx="1868715" cy="18595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A9F8F4-B39A-F8CE-79DF-7D22C19AEC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0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325563"/>
            <a:ext cx="11582400" cy="43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8CBD5B-77C3-4838-8EAA-2997BA4CD698}"/>
              </a:ext>
            </a:extLst>
          </p:cNvPr>
          <p:cNvSpPr/>
          <p:nvPr userDrawn="1"/>
        </p:nvSpPr>
        <p:spPr>
          <a:xfrm>
            <a:off x="10133215" y="266699"/>
            <a:ext cx="831272" cy="792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8247258-6861-C262-6564-545940189E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99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D4F5F09-10D3-B050-6AD3-EFD4AB6CDD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5988" y="914400"/>
            <a:ext cx="520700" cy="520700"/>
          </a:xfrm>
          <a:solidFill>
            <a:schemeClr val="accent1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75956A-0C91-CC82-E041-8269B311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54246"/>
            <a:ext cx="2565400" cy="20193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C55DAF-0CB6-74CB-6251-BE5F92703664}"/>
              </a:ext>
            </a:extLst>
          </p:cNvPr>
          <p:cNvCxnSpPr>
            <a:cxnSpLocks/>
          </p:cNvCxnSpPr>
          <p:nvPr userDrawn="1"/>
        </p:nvCxnSpPr>
        <p:spPr>
          <a:xfrm flipH="1">
            <a:off x="3456214" y="1734323"/>
            <a:ext cx="84309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8D1827D5-9422-3A29-360F-EA8840B29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56088" y="914400"/>
            <a:ext cx="7630886" cy="520700"/>
          </a:xfrm>
        </p:spPr>
        <p:txBody>
          <a:bodyPr anchor="ctr"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1695B74F-1D04-49D0-FA60-0AC2120BFB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5988" y="2033546"/>
            <a:ext cx="520700" cy="520700"/>
          </a:xfrm>
          <a:solidFill>
            <a:schemeClr val="accent1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2A52C875-B75B-ED2F-4DD9-27D61B97F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56088" y="2033546"/>
            <a:ext cx="7630886" cy="520700"/>
          </a:xfrm>
        </p:spPr>
        <p:txBody>
          <a:bodyPr anchor="ctr"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184E947C-97EF-2EEF-DAF2-6CCE150856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55988" y="3152692"/>
            <a:ext cx="520700" cy="520700"/>
          </a:xfrm>
          <a:solidFill>
            <a:schemeClr val="accent1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2359650-E869-AD8F-EA4C-9F923EFED1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56088" y="3152692"/>
            <a:ext cx="7630886" cy="520700"/>
          </a:xfrm>
        </p:spPr>
        <p:txBody>
          <a:bodyPr anchor="ctr"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7D5FC9B8-54E0-9A48-2873-A55EAA278E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55988" y="4271838"/>
            <a:ext cx="520700" cy="520700"/>
          </a:xfrm>
          <a:solidFill>
            <a:schemeClr val="accent1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C34322E-9C7E-5115-A064-8F1715582C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56088" y="4271838"/>
            <a:ext cx="7630886" cy="520700"/>
          </a:xfrm>
        </p:spPr>
        <p:txBody>
          <a:bodyPr anchor="ctr"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C79618CC-B9B5-3810-7FDE-79E8F9C1A6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55988" y="5390981"/>
            <a:ext cx="520700" cy="520700"/>
          </a:xfrm>
          <a:solidFill>
            <a:schemeClr val="accent1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DA85DD6F-996A-A481-FF12-9FD59FA4A3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56088" y="5390981"/>
            <a:ext cx="7630886" cy="520700"/>
          </a:xfrm>
        </p:spPr>
        <p:txBody>
          <a:bodyPr anchor="ctr"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D6E01A9-1CE4-53F6-FB2F-E5A3DF13C25B}"/>
              </a:ext>
            </a:extLst>
          </p:cNvPr>
          <p:cNvCxnSpPr>
            <a:cxnSpLocks/>
          </p:cNvCxnSpPr>
          <p:nvPr userDrawn="1"/>
        </p:nvCxnSpPr>
        <p:spPr>
          <a:xfrm flipH="1">
            <a:off x="3456214" y="2853469"/>
            <a:ext cx="84309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FD1447E-E7B9-FCFA-9100-A945EDB29833}"/>
              </a:ext>
            </a:extLst>
          </p:cNvPr>
          <p:cNvCxnSpPr>
            <a:cxnSpLocks/>
          </p:cNvCxnSpPr>
          <p:nvPr userDrawn="1"/>
        </p:nvCxnSpPr>
        <p:spPr>
          <a:xfrm flipH="1">
            <a:off x="3456214" y="3972615"/>
            <a:ext cx="84309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4530F1-C6F9-2DE7-50AF-4E46DF96F2CF}"/>
              </a:ext>
            </a:extLst>
          </p:cNvPr>
          <p:cNvCxnSpPr>
            <a:cxnSpLocks/>
          </p:cNvCxnSpPr>
          <p:nvPr userDrawn="1"/>
        </p:nvCxnSpPr>
        <p:spPr>
          <a:xfrm flipH="1">
            <a:off x="3456214" y="5091761"/>
            <a:ext cx="84309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7C5404BE-F396-F332-DF55-BA017B9D120B}"/>
              </a:ext>
            </a:extLst>
          </p:cNvPr>
          <p:cNvSpPr/>
          <p:nvPr userDrawn="1"/>
        </p:nvSpPr>
        <p:spPr>
          <a:xfrm rot="5400000">
            <a:off x="788061" y="4247099"/>
            <a:ext cx="62178" cy="102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49A5584-A00B-B3B1-4A2D-EF7234ED95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9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with 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CC61B3-A742-3A52-5926-03EC274B100A}"/>
              </a:ext>
            </a:extLst>
          </p:cNvPr>
          <p:cNvSpPr/>
          <p:nvPr userDrawn="1"/>
        </p:nvSpPr>
        <p:spPr>
          <a:xfrm>
            <a:off x="0" y="5104103"/>
            <a:ext cx="12192000" cy="1197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icture Placeholder 41">
            <a:extLst>
              <a:ext uri="{FF2B5EF4-FFF2-40B4-BE49-F238E27FC236}">
                <a16:creationId xmlns:a16="http://schemas.microsoft.com/office/drawing/2014/main" id="{E872E26A-3D8F-49BA-7071-30413FAA05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75550" y="1303338"/>
            <a:ext cx="4311650" cy="483076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AE675-3010-26E0-9697-8B6B9DD1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BE8241E-39A5-D88A-D9C4-434218D397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819"/>
          <a:stretch/>
        </p:blipFill>
        <p:spPr>
          <a:xfrm>
            <a:off x="542473" y="1753899"/>
            <a:ext cx="6696529" cy="314700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E219AD1-21FC-BB90-2B0A-7074F98DE99E}"/>
              </a:ext>
            </a:extLst>
          </p:cNvPr>
          <p:cNvSpPr/>
          <p:nvPr userDrawn="1"/>
        </p:nvSpPr>
        <p:spPr>
          <a:xfrm>
            <a:off x="2476500" y="39878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AD136A-3076-67C7-AC20-389DAEF1F179}"/>
              </a:ext>
            </a:extLst>
          </p:cNvPr>
          <p:cNvSpPr txBox="1"/>
          <p:nvPr userDrawn="1"/>
        </p:nvSpPr>
        <p:spPr>
          <a:xfrm>
            <a:off x="304800" y="4087082"/>
            <a:ext cx="124777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/>
              <a:t>São</a:t>
            </a:r>
            <a:r>
              <a:rPr lang="en-GB" sz="1000" b="1"/>
              <a:t> Paulo/Brazil</a:t>
            </a:r>
            <a:br>
              <a:rPr lang="en-GB" sz="1000"/>
            </a:br>
            <a:r>
              <a:rPr lang="en-GB" sz="800"/>
              <a:t>Founded 2013</a:t>
            </a:r>
            <a:endParaRPr lang="en-GB" sz="10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9A884D-B868-C7CA-64EE-A9BA26169EB6}"/>
              </a:ext>
            </a:extLst>
          </p:cNvPr>
          <p:cNvCxnSpPr>
            <a:cxnSpLocks/>
            <a:stCxn id="7" idx="3"/>
          </p:cNvCxnSpPr>
          <p:nvPr userDrawn="1"/>
        </p:nvCxnSpPr>
        <p:spPr>
          <a:xfrm>
            <a:off x="1552575" y="4225582"/>
            <a:ext cx="1000125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2B8DBE-E392-C94F-B236-79FFFD7BCE26}"/>
              </a:ext>
            </a:extLst>
          </p:cNvPr>
          <p:cNvCxnSpPr>
            <a:cxnSpLocks/>
            <a:stCxn id="6" idx="4"/>
          </p:cNvCxnSpPr>
          <p:nvPr userDrawn="1"/>
        </p:nvCxnSpPr>
        <p:spPr>
          <a:xfrm>
            <a:off x="2552700" y="4140200"/>
            <a:ext cx="0" cy="8538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6A9AD07-7328-B026-919F-7E99B95446D5}"/>
              </a:ext>
            </a:extLst>
          </p:cNvPr>
          <p:cNvSpPr txBox="1"/>
          <p:nvPr userDrawn="1"/>
        </p:nvSpPr>
        <p:spPr>
          <a:xfrm>
            <a:off x="304800" y="3192417"/>
            <a:ext cx="124777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 dirty="0"/>
              <a:t>San José</a:t>
            </a:r>
            <a:r>
              <a:rPr lang="en-GB" sz="1000" b="1" dirty="0"/>
              <a:t>/Costa Rica</a:t>
            </a:r>
            <a:br>
              <a:rPr lang="en-GB" sz="1000" b="1" dirty="0"/>
            </a:br>
            <a:r>
              <a:rPr lang="en-GB" sz="800" dirty="0"/>
              <a:t>Founded 2014</a:t>
            </a:r>
            <a:endParaRPr lang="en-GB" sz="10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546A37-A975-D972-5D44-405160C8A21F}"/>
              </a:ext>
            </a:extLst>
          </p:cNvPr>
          <p:cNvSpPr/>
          <p:nvPr userDrawn="1"/>
        </p:nvSpPr>
        <p:spPr>
          <a:xfrm>
            <a:off x="1714048" y="32512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48F869-D5F9-D46C-49B4-0083CDD942D6}"/>
              </a:ext>
            </a:extLst>
          </p:cNvPr>
          <p:cNvCxnSpPr>
            <a:cxnSpLocks/>
          </p:cNvCxnSpPr>
          <p:nvPr userDrawn="1"/>
        </p:nvCxnSpPr>
        <p:spPr>
          <a:xfrm>
            <a:off x="1552575" y="3327400"/>
            <a:ext cx="16147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8497EAD-00F9-F15F-50BB-B4391400F561}"/>
              </a:ext>
            </a:extLst>
          </p:cNvPr>
          <p:cNvSpPr/>
          <p:nvPr userDrawn="1"/>
        </p:nvSpPr>
        <p:spPr>
          <a:xfrm>
            <a:off x="1846946" y="2940938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AAF86F-6769-B45F-7EC3-50C4E665EBD5}"/>
              </a:ext>
            </a:extLst>
          </p:cNvPr>
          <p:cNvCxnSpPr>
            <a:cxnSpLocks/>
          </p:cNvCxnSpPr>
          <p:nvPr userDrawn="1"/>
        </p:nvCxnSpPr>
        <p:spPr>
          <a:xfrm>
            <a:off x="1090612" y="2632440"/>
            <a:ext cx="8325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C42E770-0FFA-1A99-D664-C1A3D23C005F}"/>
              </a:ext>
            </a:extLst>
          </p:cNvPr>
          <p:cNvSpPr txBox="1"/>
          <p:nvPr userDrawn="1"/>
        </p:nvSpPr>
        <p:spPr>
          <a:xfrm>
            <a:off x="304801" y="2499602"/>
            <a:ext cx="785812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/>
              <a:t>Miami/USA</a:t>
            </a:r>
            <a:br>
              <a:rPr lang="en-GB" sz="1000" b="1"/>
            </a:br>
            <a:r>
              <a:rPr lang="en-GB" sz="800"/>
              <a:t>Founded 2007</a:t>
            </a:r>
            <a:endParaRPr lang="en-GB" sz="10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79299A-D0C4-6857-F301-84B5B4ED4812}"/>
              </a:ext>
            </a:extLst>
          </p:cNvPr>
          <p:cNvCxnSpPr>
            <a:cxnSpLocks/>
          </p:cNvCxnSpPr>
          <p:nvPr userDrawn="1"/>
        </p:nvCxnSpPr>
        <p:spPr>
          <a:xfrm>
            <a:off x="1923146" y="2632440"/>
            <a:ext cx="0" cy="30849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1313757E-B701-E111-6C29-E4DED96BAE12}"/>
              </a:ext>
            </a:extLst>
          </p:cNvPr>
          <p:cNvSpPr/>
          <p:nvPr userDrawn="1"/>
        </p:nvSpPr>
        <p:spPr>
          <a:xfrm>
            <a:off x="3627670" y="2347202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86FFF6-F053-6C8A-0935-DDE5ACA4B067}"/>
              </a:ext>
            </a:extLst>
          </p:cNvPr>
          <p:cNvCxnSpPr>
            <a:cxnSpLocks/>
          </p:cNvCxnSpPr>
          <p:nvPr userDrawn="1"/>
        </p:nvCxnSpPr>
        <p:spPr>
          <a:xfrm>
            <a:off x="3703870" y="1584960"/>
            <a:ext cx="0" cy="76224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F58DAC9-5EF2-71FB-78AF-30995E04A631}"/>
              </a:ext>
            </a:extLst>
          </p:cNvPr>
          <p:cNvCxnSpPr>
            <a:cxnSpLocks/>
          </p:cNvCxnSpPr>
          <p:nvPr userDrawn="1"/>
        </p:nvCxnSpPr>
        <p:spPr>
          <a:xfrm>
            <a:off x="2118360" y="1584960"/>
            <a:ext cx="158551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7F16AA5-965B-406F-9AA9-3E489B4B90AB}"/>
              </a:ext>
            </a:extLst>
          </p:cNvPr>
          <p:cNvSpPr txBox="1"/>
          <p:nvPr userDrawn="1"/>
        </p:nvSpPr>
        <p:spPr>
          <a:xfrm>
            <a:off x="304800" y="1476900"/>
            <a:ext cx="169454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 err="1"/>
              <a:t>Wollerau</a:t>
            </a:r>
            <a:r>
              <a:rPr lang="en-US" sz="1000" b="1"/>
              <a:t> (HQ)/Switzerland</a:t>
            </a:r>
            <a:br>
              <a:rPr lang="en-GB" sz="1000" b="1"/>
            </a:br>
            <a:r>
              <a:rPr lang="en-GB" sz="800"/>
              <a:t>Founded 1997</a:t>
            </a:r>
            <a:endParaRPr lang="en-GB" sz="10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4BDC180-EE72-32D5-F6FD-559902818A79}"/>
              </a:ext>
            </a:extLst>
          </p:cNvPr>
          <p:cNvSpPr/>
          <p:nvPr userDrawn="1"/>
        </p:nvSpPr>
        <p:spPr>
          <a:xfrm>
            <a:off x="3695701" y="2145257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9EB346-AFB7-A54D-519E-CE15F526CF70}"/>
              </a:ext>
            </a:extLst>
          </p:cNvPr>
          <p:cNvCxnSpPr>
            <a:cxnSpLocks/>
            <a:endCxn id="21" idx="0"/>
          </p:cNvCxnSpPr>
          <p:nvPr userDrawn="1"/>
        </p:nvCxnSpPr>
        <p:spPr>
          <a:xfrm>
            <a:off x="3770620" y="1584960"/>
            <a:ext cx="1281" cy="5602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50917F9-B581-8972-F15C-FDE944A6DE35}"/>
              </a:ext>
            </a:extLst>
          </p:cNvPr>
          <p:cNvCxnSpPr>
            <a:cxnSpLocks/>
          </p:cNvCxnSpPr>
          <p:nvPr userDrawn="1"/>
        </p:nvCxnSpPr>
        <p:spPr>
          <a:xfrm>
            <a:off x="3770620" y="1584960"/>
            <a:ext cx="428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B2C27CE-184F-843E-7014-D761AF301F0A}"/>
              </a:ext>
            </a:extLst>
          </p:cNvPr>
          <p:cNvSpPr txBox="1"/>
          <p:nvPr userDrawn="1"/>
        </p:nvSpPr>
        <p:spPr>
          <a:xfrm>
            <a:off x="4313469" y="1476900"/>
            <a:ext cx="169454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 dirty="0"/>
              <a:t>Hamburg/Germany</a:t>
            </a:r>
            <a:br>
              <a:rPr lang="en-GB" sz="1000" b="1" dirty="0"/>
            </a:br>
            <a:r>
              <a:rPr lang="en-GB" sz="800" dirty="0"/>
              <a:t>Founded 2014</a:t>
            </a:r>
            <a:endParaRPr lang="en-GB" sz="10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BF70F10-9846-42A2-25D9-57FA4FBA24AC}"/>
              </a:ext>
            </a:extLst>
          </p:cNvPr>
          <p:cNvSpPr/>
          <p:nvPr userDrawn="1"/>
        </p:nvSpPr>
        <p:spPr>
          <a:xfrm>
            <a:off x="3909060" y="2145257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5DAB521-305C-625A-7C57-7BA2DFB6A005}"/>
              </a:ext>
            </a:extLst>
          </p:cNvPr>
          <p:cNvCxnSpPr>
            <a:cxnSpLocks/>
          </p:cNvCxnSpPr>
          <p:nvPr userDrawn="1"/>
        </p:nvCxnSpPr>
        <p:spPr>
          <a:xfrm>
            <a:off x="4061460" y="2221457"/>
            <a:ext cx="59436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7C04033-2D44-60A3-6381-84FF44109588}"/>
              </a:ext>
            </a:extLst>
          </p:cNvPr>
          <p:cNvSpPr txBox="1"/>
          <p:nvPr userDrawn="1"/>
        </p:nvSpPr>
        <p:spPr>
          <a:xfrm>
            <a:off x="4700363" y="2082957"/>
            <a:ext cx="169454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 dirty="0"/>
              <a:t>Tallinn/Estonia</a:t>
            </a:r>
            <a:br>
              <a:rPr lang="en-GB" sz="1000" b="1" dirty="0"/>
            </a:br>
            <a:r>
              <a:rPr lang="en-GB" sz="800" dirty="0"/>
              <a:t>Founded 2020</a:t>
            </a:r>
            <a:endParaRPr lang="en-GB" sz="10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5A7B068-6C5B-6C65-5228-AA7130689084}"/>
              </a:ext>
            </a:extLst>
          </p:cNvPr>
          <p:cNvSpPr/>
          <p:nvPr userDrawn="1"/>
        </p:nvSpPr>
        <p:spPr>
          <a:xfrm>
            <a:off x="5855614" y="283039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D7DE388-C229-1E0F-C32A-A56F621F8178}"/>
              </a:ext>
            </a:extLst>
          </p:cNvPr>
          <p:cNvCxnSpPr>
            <a:cxnSpLocks/>
          </p:cNvCxnSpPr>
          <p:nvPr userDrawn="1"/>
        </p:nvCxnSpPr>
        <p:spPr>
          <a:xfrm>
            <a:off x="5261529" y="2898131"/>
            <a:ext cx="59436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FFB9920-C8C7-296D-B2BD-CC3BA6B5CDEF}"/>
              </a:ext>
            </a:extLst>
          </p:cNvPr>
          <p:cNvSpPr txBox="1"/>
          <p:nvPr userDrawn="1"/>
        </p:nvSpPr>
        <p:spPr>
          <a:xfrm>
            <a:off x="4061460" y="2777320"/>
            <a:ext cx="120006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/>
              <a:t>Shanghai/China</a:t>
            </a:r>
            <a:br>
              <a:rPr lang="en-GB" sz="1000" b="1"/>
            </a:br>
            <a:r>
              <a:rPr lang="en-GB" sz="800"/>
              <a:t>Founded 2019</a:t>
            </a:r>
            <a:endParaRPr lang="en-GB" sz="10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4252D78-FFDE-A505-8445-7038DC83F699}"/>
              </a:ext>
            </a:extLst>
          </p:cNvPr>
          <p:cNvSpPr/>
          <p:nvPr userDrawn="1"/>
        </p:nvSpPr>
        <p:spPr>
          <a:xfrm>
            <a:off x="5558709" y="3457781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57C869C-3C87-1F5D-D193-2963CFEFA06E}"/>
              </a:ext>
            </a:extLst>
          </p:cNvPr>
          <p:cNvCxnSpPr>
            <a:cxnSpLocks/>
          </p:cNvCxnSpPr>
          <p:nvPr userDrawn="1"/>
        </p:nvCxnSpPr>
        <p:spPr>
          <a:xfrm>
            <a:off x="4857751" y="3534844"/>
            <a:ext cx="700958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8AB318B-5282-8A41-3070-FD670E653D23}"/>
              </a:ext>
            </a:extLst>
          </p:cNvPr>
          <p:cNvSpPr txBox="1"/>
          <p:nvPr userDrawn="1"/>
        </p:nvSpPr>
        <p:spPr>
          <a:xfrm>
            <a:off x="4061460" y="3395482"/>
            <a:ext cx="120006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z="1000" b="1" dirty="0"/>
              <a:t>Singapore</a:t>
            </a:r>
            <a:br>
              <a:rPr lang="en-GB" sz="1000" b="1" dirty="0"/>
            </a:br>
            <a:r>
              <a:rPr lang="en-GB" sz="800" dirty="0"/>
              <a:t>Founded 2009</a:t>
            </a:r>
            <a:endParaRPr lang="en-GB" sz="1000" dirty="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21EE57FF-D665-4CAE-A8E3-F76D5CE02F1D}"/>
              </a:ext>
            </a:extLst>
          </p:cNvPr>
          <p:cNvSpPr/>
          <p:nvPr userDrawn="1"/>
        </p:nvSpPr>
        <p:spPr>
          <a:xfrm rot="5400000">
            <a:off x="7489287" y="1782429"/>
            <a:ext cx="386894" cy="21416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E54DF58-88CB-6D3D-F045-400E7F44A9BB}"/>
              </a:ext>
            </a:extLst>
          </p:cNvPr>
          <p:cNvCxnSpPr>
            <a:cxnSpLocks/>
          </p:cNvCxnSpPr>
          <p:nvPr userDrawn="1"/>
        </p:nvCxnSpPr>
        <p:spPr>
          <a:xfrm flipV="1">
            <a:off x="2417649" y="5268595"/>
            <a:ext cx="0" cy="8020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E8B9A5B-59AE-E45F-EE8F-DA9A831AB8C5}"/>
              </a:ext>
            </a:extLst>
          </p:cNvPr>
          <p:cNvCxnSpPr>
            <a:cxnSpLocks/>
          </p:cNvCxnSpPr>
          <p:nvPr userDrawn="1"/>
        </p:nvCxnSpPr>
        <p:spPr>
          <a:xfrm flipV="1">
            <a:off x="4830422" y="5268595"/>
            <a:ext cx="0" cy="8020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10AEA424-D4A8-F8E6-B0D6-4EC9DDB920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5333901"/>
            <a:ext cx="1812925" cy="184666"/>
          </a:xfrm>
          <a:noFill/>
        </p:spPr>
        <p:txBody>
          <a:bodyPr wrap="square" lIns="0" tIns="0" rIns="0" bIns="0" rtlCol="0" anchor="t">
            <a:spAutoFit/>
          </a:bodyPr>
          <a:lstStyle>
            <a:lvl1pPr algn="ctr">
              <a:defRPr lang="en-US" sz="1200" b="1" smtClean="0">
                <a:solidFill>
                  <a:schemeClr val="bg1"/>
                </a:solidFill>
              </a:defRPr>
            </a:lvl1pPr>
            <a:lvl2pPr marL="274320" indent="0" algn="ctr" defTabSz="457200" rtl="0" eaLnBrk="1" latinLnBrk="0" hangingPunct="1">
              <a:spcBef>
                <a:spcPts val="600"/>
              </a:spcBef>
              <a:buNone/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 algn="ctr" defTabSz="457200"/>
            <a:r>
              <a:rPr lang="en-US"/>
              <a:t>Click to edit Master text styles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B90BC592-BF8F-9E3F-118B-3AE34FABB1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5562366"/>
            <a:ext cx="1812925" cy="441460"/>
          </a:xfrm>
          <a:noFill/>
        </p:spPr>
        <p:txBody>
          <a:bodyPr wrap="square" lIns="0" tIns="0" rIns="0" bIns="0" rtlCol="0" anchor="t">
            <a:noAutofit/>
          </a:bodyPr>
          <a:lstStyle>
            <a:lvl1pPr algn="ctr"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4320" indent="0" algn="ctr" defTabSz="457200" rtl="0" eaLnBrk="1" latinLnBrk="0" hangingPunct="1">
              <a:spcBef>
                <a:spcPts val="600"/>
              </a:spcBef>
              <a:buNone/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 algn="ctr" defTabSz="457200"/>
            <a:r>
              <a:rPr lang="en-US"/>
              <a:t>Click to edit Master text styles</a:t>
            </a:r>
          </a:p>
        </p:txBody>
      </p:sp>
      <p:sp>
        <p:nvSpPr>
          <p:cNvPr id="51" name="Text Placeholder 44">
            <a:extLst>
              <a:ext uri="{FF2B5EF4-FFF2-40B4-BE49-F238E27FC236}">
                <a16:creationId xmlns:a16="http://schemas.microsoft.com/office/drawing/2014/main" id="{E2F13040-43C1-5E63-4C9F-ADEBC78FF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7573" y="5333901"/>
            <a:ext cx="1812925" cy="184666"/>
          </a:xfrm>
          <a:noFill/>
        </p:spPr>
        <p:txBody>
          <a:bodyPr wrap="square" lIns="0" tIns="0" rIns="0" bIns="0" rtlCol="0" anchor="t">
            <a:spAutoFit/>
          </a:bodyPr>
          <a:lstStyle>
            <a:lvl1pPr algn="ctr">
              <a:defRPr lang="en-US" sz="1200" b="1" smtClean="0">
                <a:solidFill>
                  <a:schemeClr val="bg1"/>
                </a:solidFill>
              </a:defRPr>
            </a:lvl1pPr>
            <a:lvl2pPr marL="274320" indent="0" algn="ctr" defTabSz="457200" rtl="0" eaLnBrk="1" latinLnBrk="0" hangingPunct="1">
              <a:spcBef>
                <a:spcPts val="600"/>
              </a:spcBef>
              <a:buNone/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 algn="ctr" defTabSz="457200"/>
            <a:r>
              <a:rPr lang="en-US"/>
              <a:t>Click to edit Master text styles</a:t>
            </a:r>
          </a:p>
        </p:txBody>
      </p:sp>
      <p:sp>
        <p:nvSpPr>
          <p:cNvPr id="52" name="Text Placeholder 44">
            <a:extLst>
              <a:ext uri="{FF2B5EF4-FFF2-40B4-BE49-F238E27FC236}">
                <a16:creationId xmlns:a16="http://schemas.microsoft.com/office/drawing/2014/main" id="{7A472BF2-9BB3-FE93-C408-289B1924F8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17573" y="5562366"/>
            <a:ext cx="1812925" cy="441460"/>
          </a:xfrm>
          <a:noFill/>
        </p:spPr>
        <p:txBody>
          <a:bodyPr wrap="square" lIns="0" tIns="0" rIns="0" bIns="0" rtlCol="0" anchor="t">
            <a:noAutofit/>
          </a:bodyPr>
          <a:lstStyle>
            <a:lvl1pPr algn="ctr"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4320" indent="0" algn="ctr" defTabSz="457200" rtl="0" eaLnBrk="1" latinLnBrk="0" hangingPunct="1">
              <a:spcBef>
                <a:spcPts val="600"/>
              </a:spcBef>
              <a:buNone/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 algn="ctr" defTabSz="457200"/>
            <a:r>
              <a:rPr lang="en-US"/>
              <a:t>Click to edit Master text styles</a:t>
            </a:r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372A7156-57F1-5AAF-4237-ECD44FB9E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0347" y="5333901"/>
            <a:ext cx="1812925" cy="184666"/>
          </a:xfrm>
          <a:noFill/>
        </p:spPr>
        <p:txBody>
          <a:bodyPr wrap="square" lIns="0" tIns="0" rIns="0" bIns="0" rtlCol="0" anchor="t">
            <a:spAutoFit/>
          </a:bodyPr>
          <a:lstStyle>
            <a:lvl1pPr algn="ctr">
              <a:defRPr lang="en-US" sz="1200" b="1" smtClean="0">
                <a:solidFill>
                  <a:schemeClr val="bg1"/>
                </a:solidFill>
              </a:defRPr>
            </a:lvl1pPr>
            <a:lvl2pPr marL="274320" indent="0" algn="ctr" defTabSz="457200" rtl="0" eaLnBrk="1" latinLnBrk="0" hangingPunct="1">
              <a:spcBef>
                <a:spcPts val="600"/>
              </a:spcBef>
              <a:buNone/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 algn="ctr" defTabSz="457200"/>
            <a:r>
              <a:rPr lang="en-US"/>
              <a:t>Click to edit Master text styles</a:t>
            </a:r>
          </a:p>
        </p:txBody>
      </p:sp>
      <p:sp>
        <p:nvSpPr>
          <p:cNvPr id="56" name="Text Placeholder 44">
            <a:extLst>
              <a:ext uri="{FF2B5EF4-FFF2-40B4-BE49-F238E27FC236}">
                <a16:creationId xmlns:a16="http://schemas.microsoft.com/office/drawing/2014/main" id="{6F092808-AB10-0658-AFFF-E5DC1A1090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0347" y="5562366"/>
            <a:ext cx="1812925" cy="441460"/>
          </a:xfrm>
          <a:noFill/>
        </p:spPr>
        <p:txBody>
          <a:bodyPr wrap="square" lIns="0" tIns="0" rIns="0" bIns="0" rtlCol="0" anchor="t">
            <a:noAutofit/>
          </a:bodyPr>
          <a:lstStyle>
            <a:lvl1pPr algn="ctr"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4320" indent="0" algn="ctr" defTabSz="457200" rtl="0" eaLnBrk="1" latinLnBrk="0" hangingPunct="1">
              <a:spcBef>
                <a:spcPts val="600"/>
              </a:spcBef>
              <a:buNone/>
              <a:defRPr lang="en-US" sz="9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 algn="ctr" defTabSz="457200"/>
            <a:r>
              <a:rPr lang="en-US"/>
              <a:t>Click to edit Master text styles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1807D5E2-E4BC-9BF8-29FF-FBF5D28E6D0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0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C57A-81CE-F8B3-E027-219C0C5F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0CA002-386D-DA08-8566-FEB7BBA789A3}"/>
              </a:ext>
            </a:extLst>
          </p:cNvPr>
          <p:cNvSpPr/>
          <p:nvPr userDrawn="1"/>
        </p:nvSpPr>
        <p:spPr>
          <a:xfrm>
            <a:off x="0" y="1595055"/>
            <a:ext cx="12192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4871EF-3A12-297E-BE25-160198018E00}"/>
              </a:ext>
            </a:extLst>
          </p:cNvPr>
          <p:cNvSpPr/>
          <p:nvPr userDrawn="1"/>
        </p:nvSpPr>
        <p:spPr>
          <a:xfrm>
            <a:off x="304801" y="2494496"/>
            <a:ext cx="595086" cy="59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94807C-BBEB-F68B-F491-DA3906D776F7}"/>
              </a:ext>
            </a:extLst>
          </p:cNvPr>
          <p:cNvSpPr/>
          <p:nvPr userDrawn="1"/>
        </p:nvSpPr>
        <p:spPr>
          <a:xfrm>
            <a:off x="304801" y="3355148"/>
            <a:ext cx="595086" cy="59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E94AD-1F5F-ED62-13DF-1485DA03D206}"/>
              </a:ext>
            </a:extLst>
          </p:cNvPr>
          <p:cNvSpPr/>
          <p:nvPr userDrawn="1"/>
        </p:nvSpPr>
        <p:spPr>
          <a:xfrm>
            <a:off x="304801" y="4215800"/>
            <a:ext cx="595086" cy="59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898EB4-3D3F-BA94-2D46-0FB08114C012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800" y="3222365"/>
            <a:ext cx="67926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4992D5C-AD1C-55DD-9CC7-C61C1DA10B3C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800" y="4083017"/>
            <a:ext cx="67926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AD3FD1-8206-2281-2955-236777618242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800" y="4943669"/>
            <a:ext cx="67926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70B7E52-CEC9-2269-895D-302C941A372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91844" y="2588838"/>
            <a:ext cx="421000" cy="406402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B04062F0-70D9-F391-9B5B-04277FBC253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91844" y="3449490"/>
            <a:ext cx="421000" cy="406402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C66AECB9-D92A-B15F-D5EA-DD8223E250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1844" y="4310142"/>
            <a:ext cx="421000" cy="406402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40AC93-EAAF-AF9C-4FA7-F98E3148A8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75550" y="1303338"/>
            <a:ext cx="4311650" cy="43310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CFE4497A-8400-9425-2C18-84031F0089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0584" y="2507361"/>
            <a:ext cx="5936901" cy="520700"/>
          </a:xfrm>
        </p:spPr>
        <p:txBody>
          <a:bodyPr anchor="ctr"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023ED48B-0C10-5FAA-729E-18E6E8331D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0584" y="3392341"/>
            <a:ext cx="5936901" cy="520700"/>
          </a:xfrm>
        </p:spPr>
        <p:txBody>
          <a:bodyPr anchor="ctr"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EB2320E-516A-93EA-5E38-2507B65965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0584" y="4252993"/>
            <a:ext cx="5936901" cy="520700"/>
          </a:xfrm>
        </p:spPr>
        <p:txBody>
          <a:bodyPr anchor="ctr"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FA7DC4E5-6F4E-303B-346C-FAB52F91277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1787376"/>
            <a:ext cx="6792685" cy="301159"/>
          </a:xfrm>
        </p:spPr>
        <p:txBody>
          <a:bodyPr anchor="ctr"/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0AFADC6-79DA-1ED3-2A98-4E4D341CF3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B493-9035-54B7-2195-62D65D91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ECFF61-CE04-FA7F-0D06-5A052CCF9E2E}"/>
              </a:ext>
            </a:extLst>
          </p:cNvPr>
          <p:cNvSpPr/>
          <p:nvPr/>
        </p:nvSpPr>
        <p:spPr>
          <a:xfrm>
            <a:off x="304800" y="1695450"/>
            <a:ext cx="3709682" cy="173354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D4909F-C69A-EE3D-2092-388D83E07578}"/>
              </a:ext>
            </a:extLst>
          </p:cNvPr>
          <p:cNvSpPr/>
          <p:nvPr/>
        </p:nvSpPr>
        <p:spPr>
          <a:xfrm>
            <a:off x="4338419" y="1695450"/>
            <a:ext cx="3612422" cy="173354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18520-3184-BD29-0551-D47F3EA1EEAA}"/>
              </a:ext>
            </a:extLst>
          </p:cNvPr>
          <p:cNvSpPr/>
          <p:nvPr/>
        </p:nvSpPr>
        <p:spPr>
          <a:xfrm>
            <a:off x="8274778" y="1695450"/>
            <a:ext cx="3612422" cy="173354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E70EA6-0BC0-BD46-65D7-CF008BE31F6A}"/>
              </a:ext>
            </a:extLst>
          </p:cNvPr>
          <p:cNvSpPr/>
          <p:nvPr/>
        </p:nvSpPr>
        <p:spPr>
          <a:xfrm>
            <a:off x="1793796" y="1409206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F3920E-DD54-A1E6-80CF-39069320B01A}"/>
              </a:ext>
            </a:extLst>
          </p:cNvPr>
          <p:cNvSpPr/>
          <p:nvPr/>
        </p:nvSpPr>
        <p:spPr>
          <a:xfrm>
            <a:off x="5778785" y="1409206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B75582-2A0F-17C9-E586-EF382F5BADA7}"/>
              </a:ext>
            </a:extLst>
          </p:cNvPr>
          <p:cNvSpPr/>
          <p:nvPr/>
        </p:nvSpPr>
        <p:spPr>
          <a:xfrm>
            <a:off x="9715144" y="1409206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87A5BE-A046-3FC5-44CC-651D2DD7DD46}"/>
              </a:ext>
            </a:extLst>
          </p:cNvPr>
          <p:cNvSpPr/>
          <p:nvPr/>
        </p:nvSpPr>
        <p:spPr>
          <a:xfrm>
            <a:off x="304800" y="4076947"/>
            <a:ext cx="3709682" cy="173354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5915AB-4528-6279-9E32-EFD4B916A2F5}"/>
              </a:ext>
            </a:extLst>
          </p:cNvPr>
          <p:cNvSpPr/>
          <p:nvPr/>
        </p:nvSpPr>
        <p:spPr>
          <a:xfrm>
            <a:off x="4338419" y="4076947"/>
            <a:ext cx="3612422" cy="173354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392430-1489-7A34-066B-391C74BBBB57}"/>
              </a:ext>
            </a:extLst>
          </p:cNvPr>
          <p:cNvSpPr/>
          <p:nvPr/>
        </p:nvSpPr>
        <p:spPr>
          <a:xfrm>
            <a:off x="8274778" y="4076947"/>
            <a:ext cx="3612422" cy="173354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34B7F9-27B4-5820-14B8-AFF8A207374F}"/>
              </a:ext>
            </a:extLst>
          </p:cNvPr>
          <p:cNvSpPr/>
          <p:nvPr/>
        </p:nvSpPr>
        <p:spPr>
          <a:xfrm>
            <a:off x="1793796" y="3790703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CFBF68-D083-28BF-19AB-DB47922B8046}"/>
              </a:ext>
            </a:extLst>
          </p:cNvPr>
          <p:cNvSpPr/>
          <p:nvPr/>
        </p:nvSpPr>
        <p:spPr>
          <a:xfrm>
            <a:off x="5778785" y="3790703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83706F-C77A-3E62-D347-11CDEB4BFF93}"/>
              </a:ext>
            </a:extLst>
          </p:cNvPr>
          <p:cNvSpPr/>
          <p:nvPr/>
        </p:nvSpPr>
        <p:spPr>
          <a:xfrm>
            <a:off x="9715144" y="3790703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D5432079-1A57-1F03-A421-40121311A39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99932" y="1524347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28DDF64E-2659-580E-6BF4-E8C6FB13A83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84921" y="1524347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D9847508-0F8B-57B8-E164-AD3BA1A1B4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21280" y="1524347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E3163515-E07A-72AC-1186-C6A5F58F14E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99932" y="3905844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B8CE4D8B-758B-3C08-CF13-7E628035D75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84921" y="3905844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E5CF09-1B8E-1F1A-4AEF-1233AF33090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21280" y="3905844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04477D0E-7EA5-B41D-40E8-5AA5BA7FD8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8360" y="2252070"/>
            <a:ext cx="3342562" cy="461783"/>
          </a:xfrm>
        </p:spPr>
        <p:txBody>
          <a:bodyPr anchor="ctr"/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F84D85E6-D2E8-21E8-2075-D7D3AE6EC1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8360" y="2713853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ctr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508051A7-453A-DCBC-4C51-83A47E2068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73349" y="2252070"/>
            <a:ext cx="3342562" cy="461783"/>
          </a:xfrm>
        </p:spPr>
        <p:txBody>
          <a:bodyPr anchor="ctr"/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F4B49EB-A734-A81A-2F9C-49C1326B86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3349" y="2713853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ctr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8FA27104-3F57-D5EC-1D39-088EB74CBE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09708" y="2252070"/>
            <a:ext cx="3342562" cy="461783"/>
          </a:xfrm>
        </p:spPr>
        <p:txBody>
          <a:bodyPr anchor="ctr"/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B4FEFA3C-AAF9-858D-83F0-DB53E10CBF4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09708" y="2713853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ctr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C416931B-6892-CC1E-3E55-128B79E4F32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09708" y="4654255"/>
            <a:ext cx="3342562" cy="461783"/>
          </a:xfrm>
        </p:spPr>
        <p:txBody>
          <a:bodyPr anchor="ctr"/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B62C689-7B15-BB9A-E80C-F104F37174D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409708" y="5116038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ctr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01808EB6-6ED5-1515-BA2A-A8D038580B4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73349" y="4654255"/>
            <a:ext cx="3342562" cy="461783"/>
          </a:xfrm>
        </p:spPr>
        <p:txBody>
          <a:bodyPr anchor="ctr"/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1BFC46B3-E312-68BB-90CE-2849CA312D5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73349" y="5116038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ctr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1F28B6F-7345-B701-43A3-BDDE3575397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88360" y="4654255"/>
            <a:ext cx="3342562" cy="461783"/>
          </a:xfrm>
        </p:spPr>
        <p:txBody>
          <a:bodyPr anchor="ctr"/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46895C21-F0C3-B0EF-B879-30C69BEBBCF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8360" y="5116038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ctr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2A8578A-0AE7-A217-8367-613C2FD402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9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6660-6F35-80A7-57B2-416FFBC0B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7F9131-E7F1-FF1C-33EC-ED53FB67AF8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800" y="3524388"/>
            <a:ext cx="33909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676314-BD06-7F27-3A5F-BAFAA6EAD00A}"/>
              </a:ext>
            </a:extLst>
          </p:cNvPr>
          <p:cNvCxnSpPr>
            <a:cxnSpLocks/>
          </p:cNvCxnSpPr>
          <p:nvPr userDrawn="1"/>
        </p:nvCxnSpPr>
        <p:spPr>
          <a:xfrm flipH="1">
            <a:off x="4399026" y="3524388"/>
            <a:ext cx="3392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51A9B6-E2FA-6FC4-FC67-F1818235FBEB}"/>
              </a:ext>
            </a:extLst>
          </p:cNvPr>
          <p:cNvCxnSpPr>
            <a:cxnSpLocks/>
          </p:cNvCxnSpPr>
          <p:nvPr userDrawn="1"/>
        </p:nvCxnSpPr>
        <p:spPr>
          <a:xfrm flipH="1">
            <a:off x="8494776" y="3524388"/>
            <a:ext cx="3392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4FF0B0-B626-0C15-9914-A2CED10B8761}"/>
              </a:ext>
            </a:extLst>
          </p:cNvPr>
          <p:cNvCxnSpPr>
            <a:cxnSpLocks/>
          </p:cNvCxnSpPr>
          <p:nvPr/>
        </p:nvCxnSpPr>
        <p:spPr>
          <a:xfrm rot="5400000" flipH="1">
            <a:off x="1875663" y="3475038"/>
            <a:ext cx="43433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E24A0D-359E-2443-B224-406E9299B656}"/>
              </a:ext>
            </a:extLst>
          </p:cNvPr>
          <p:cNvCxnSpPr>
            <a:cxnSpLocks/>
          </p:cNvCxnSpPr>
          <p:nvPr/>
        </p:nvCxnSpPr>
        <p:spPr>
          <a:xfrm rot="5400000" flipH="1">
            <a:off x="5971413" y="3475039"/>
            <a:ext cx="43433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1D974E7C-F090-C788-C463-649AEF4885B9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304800" y="2252070"/>
            <a:ext cx="3342562" cy="461783"/>
          </a:xfrm>
        </p:spPr>
        <p:txBody>
          <a:bodyPr anchor="ctr"/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E4227EAF-C651-71C9-FF08-4744A8447C8F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304800" y="2713853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l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8C4E61-E07A-236E-AD1C-445EDE3A22C6}"/>
              </a:ext>
            </a:extLst>
          </p:cNvPr>
          <p:cNvSpPr/>
          <p:nvPr userDrawn="1"/>
        </p:nvSpPr>
        <p:spPr>
          <a:xfrm>
            <a:off x="304800" y="1409206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83CC591-8642-42EE-48B5-DEF9AA740E20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10936" y="1524347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BB29C965-9632-87E3-FFBA-92623F512402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4399025" y="2252070"/>
            <a:ext cx="3342562" cy="461783"/>
          </a:xfrm>
        </p:spPr>
        <p:txBody>
          <a:bodyPr anchor="ctr"/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293C21FE-5B9D-9541-9525-24C4E9F3ADB1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4399025" y="2713853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l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2C0494-2039-8DD5-2A8E-C31706045265}"/>
              </a:ext>
            </a:extLst>
          </p:cNvPr>
          <p:cNvSpPr/>
          <p:nvPr userDrawn="1"/>
        </p:nvSpPr>
        <p:spPr>
          <a:xfrm>
            <a:off x="4399025" y="1409206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533A3CF0-033B-2BAF-910F-1ABACAB9C83A}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4505161" y="1524347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8EAD1EFB-E2C8-E768-71E3-EA72016C0FCE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8536819" y="2252070"/>
            <a:ext cx="3342562" cy="461783"/>
          </a:xfrm>
        </p:spPr>
        <p:txBody>
          <a:bodyPr anchor="ctr"/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0C636A82-85B4-FD1C-B15E-9708BA3FBF41}"/>
              </a:ext>
            </a:extLst>
          </p:cNvPr>
          <p:cNvSpPr>
            <a:spLocks noGrp="1"/>
          </p:cNvSpPr>
          <p:nvPr userDrawn="1">
            <p:ph type="body" sz="quarter" idx="23"/>
          </p:nvPr>
        </p:nvSpPr>
        <p:spPr>
          <a:xfrm>
            <a:off x="8536819" y="2713853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l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29B429-DAEA-6119-3AD8-B3A59758A8FD}"/>
              </a:ext>
            </a:extLst>
          </p:cNvPr>
          <p:cNvSpPr/>
          <p:nvPr userDrawn="1"/>
        </p:nvSpPr>
        <p:spPr>
          <a:xfrm>
            <a:off x="8536819" y="1409206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5823DD99-4FE8-AE58-6E22-C69C7DFE4D4A}"/>
              </a:ext>
            </a:extLst>
          </p:cNvPr>
          <p:cNvSpPr>
            <a:spLocks noGrp="1"/>
          </p:cNvSpPr>
          <p:nvPr userDrawn="1">
            <p:ph type="pic" sz="quarter" idx="24" hasCustomPrompt="1"/>
          </p:nvPr>
        </p:nvSpPr>
        <p:spPr>
          <a:xfrm>
            <a:off x="8642955" y="1524347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1A6D281-C8E3-DA27-59AA-447FA14EF31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4800" y="4621167"/>
            <a:ext cx="3342562" cy="461783"/>
          </a:xfrm>
        </p:spPr>
        <p:txBody>
          <a:bodyPr anchor="ctr"/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C906218F-2439-4361-A83B-97DCDD994BE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4800" y="5082950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l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DD7C7-4249-FE49-8703-857491D7495E}"/>
              </a:ext>
            </a:extLst>
          </p:cNvPr>
          <p:cNvSpPr/>
          <p:nvPr userDrawn="1"/>
        </p:nvSpPr>
        <p:spPr>
          <a:xfrm>
            <a:off x="304800" y="3778303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EBAA7206-27CB-6CBC-1B02-6DDE4C71006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10936" y="3893444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95FADEDB-875A-8A17-3AE1-4E2A1EED979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99025" y="4621167"/>
            <a:ext cx="3342562" cy="461783"/>
          </a:xfrm>
        </p:spPr>
        <p:txBody>
          <a:bodyPr anchor="ctr"/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28C2C42-F0A8-93A6-4ED8-CCDFB59FEDA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99025" y="5082950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l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2ED77F-8B61-7163-F31C-38396EEF2476}"/>
              </a:ext>
            </a:extLst>
          </p:cNvPr>
          <p:cNvSpPr/>
          <p:nvPr userDrawn="1"/>
        </p:nvSpPr>
        <p:spPr>
          <a:xfrm>
            <a:off x="4399025" y="3778303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D9E72441-94D4-1AFB-FC6A-2F4378871E7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505161" y="3893444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F80C08A8-3EC4-7537-DE2B-6AD07078CA3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536819" y="4621167"/>
            <a:ext cx="3342562" cy="461783"/>
          </a:xfrm>
        </p:spPr>
        <p:txBody>
          <a:bodyPr anchor="ctr"/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1BB1CB1C-7432-C1BA-1FC4-EBDE204FDDF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36819" y="5082950"/>
            <a:ext cx="3342562" cy="556620"/>
          </a:xfrm>
        </p:spPr>
        <p:txBody>
          <a:bodyPr vert="horz" lIns="0" tIns="0" rIns="0" bIns="0" rtlCol="0" anchor="t">
            <a:noAutofit/>
          </a:bodyPr>
          <a:lstStyle>
            <a:lvl1pPr algn="l">
              <a:defRPr lang="en-US" sz="1400" b="1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FE01B6-F13A-8527-793A-B9A9DD42FDF7}"/>
              </a:ext>
            </a:extLst>
          </p:cNvPr>
          <p:cNvSpPr/>
          <p:nvPr userDrawn="1"/>
        </p:nvSpPr>
        <p:spPr>
          <a:xfrm>
            <a:off x="8536819" y="3778303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6B38C9F6-1EC4-5A45-6E9D-545E9C4CB05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642955" y="3893444"/>
            <a:ext cx="519418" cy="501408"/>
          </a:xfrm>
        </p:spPr>
        <p:txBody>
          <a:bodyPr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8D3008-0594-DBD2-C8D2-B135F7FDD6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3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748D26-0514-6A7A-8FC4-7A3AE669D38D}"/>
              </a:ext>
            </a:extLst>
          </p:cNvPr>
          <p:cNvSpPr/>
          <p:nvPr userDrawn="1"/>
        </p:nvSpPr>
        <p:spPr>
          <a:xfrm>
            <a:off x="0" y="0"/>
            <a:ext cx="4677508" cy="63013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59395-92B5-901D-5FEA-6FBDFE320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49943"/>
            <a:ext cx="3976914" cy="16256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7AC2BA-4F01-4F46-FE54-B0EC22440A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800" y="5791187"/>
            <a:ext cx="3976688" cy="342913"/>
          </a:xfrm>
        </p:spPr>
        <p:txBody>
          <a:bodyPr/>
          <a:lstStyle/>
          <a:p>
            <a:r>
              <a:rPr lang="en-US"/>
              <a:t>Footer</a:t>
            </a:r>
          </a:p>
        </p:txBody>
      </p:sp>
      <p:pic>
        <p:nvPicPr>
          <p:cNvPr id="5" name="Picture 4" descr="A picture containing text, electronics, monitor, display&#10;&#10;Description automatically generated">
            <a:extLst>
              <a:ext uri="{FF2B5EF4-FFF2-40B4-BE49-F238E27FC236}">
                <a16:creationId xmlns:a16="http://schemas.microsoft.com/office/drawing/2014/main" id="{9692C6B8-3062-BB06-B024-2371BF7621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920"/>
          <a:stretch/>
        </p:blipFill>
        <p:spPr>
          <a:xfrm>
            <a:off x="5277413" y="973154"/>
            <a:ext cx="6329022" cy="514196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882D07-6350-605B-9152-235D56561CF1}"/>
              </a:ext>
            </a:extLst>
          </p:cNvPr>
          <p:cNvCxnSpPr>
            <a:cxnSpLocks/>
          </p:cNvCxnSpPr>
          <p:nvPr userDrawn="1"/>
        </p:nvCxnSpPr>
        <p:spPr>
          <a:xfrm>
            <a:off x="304800" y="2423886"/>
            <a:ext cx="397691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E660EC-7CA0-9BA4-71C2-2A7A9CA216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03888" y="1320800"/>
            <a:ext cx="5472112" cy="308356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CD4E1D8-BF4B-B365-8B8A-65B9A995F2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2772230"/>
            <a:ext cx="3976688" cy="26706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51D0701-13BB-F454-74F7-8E098B3741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5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D315BE-179B-FED5-361A-A67AE2AA3933}"/>
              </a:ext>
            </a:extLst>
          </p:cNvPr>
          <p:cNvSpPr/>
          <p:nvPr userDrawn="1"/>
        </p:nvSpPr>
        <p:spPr>
          <a:xfrm>
            <a:off x="0" y="1789114"/>
            <a:ext cx="12192000" cy="33718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8CBD5B-77C3-4838-8EAA-2997BA4CD698}"/>
              </a:ext>
            </a:extLst>
          </p:cNvPr>
          <p:cNvSpPr/>
          <p:nvPr userDrawn="1"/>
        </p:nvSpPr>
        <p:spPr>
          <a:xfrm>
            <a:off x="10133215" y="266699"/>
            <a:ext cx="831272" cy="792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E30679E-0452-ED3E-F021-6C194D2D7466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4800" y="1303338"/>
            <a:ext cx="11582400" cy="4343400"/>
          </a:xfr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tlCol="0" anchor="ctr"/>
          <a:lstStyle>
            <a:lvl1pPr>
              <a:defRPr lang="en-US" sz="2400">
                <a:latin typeface="+mj-lt"/>
              </a:defRPr>
            </a:lvl1pPr>
          </a:lstStyle>
          <a:p>
            <a:pPr lvl="0" defTabSz="457200"/>
            <a:r>
              <a:rPr lang="en-US"/>
              <a:t>Click icon to add chart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EB82C53-6D11-877B-B2F5-6264F27116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9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E8D1A1-9EB0-BEDE-B30B-DDC1030DD7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0275" y="-1"/>
            <a:ext cx="4911725" cy="62937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6699"/>
            <a:ext cx="6644640" cy="7928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796" y="5768975"/>
            <a:ext cx="66446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8CBD5B-77C3-4838-8EAA-2997BA4CD698}"/>
              </a:ext>
            </a:extLst>
          </p:cNvPr>
          <p:cNvSpPr/>
          <p:nvPr userDrawn="1"/>
        </p:nvSpPr>
        <p:spPr>
          <a:xfrm>
            <a:off x="10133215" y="266699"/>
            <a:ext cx="831272" cy="792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6CC2621-BF93-F8EA-9839-B3800CB040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325563"/>
            <a:ext cx="6644636" cy="43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fik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D103BCFA-3812-E6E5-E631-0561A114AB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5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ABE5B3-470A-4DEB-9F72-3889582A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66699"/>
            <a:ext cx="9742026" cy="4009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37545"/>
            <a:ext cx="9742026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ACDF595-A486-E123-502A-444CBA483E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903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325562"/>
            <a:ext cx="11582400" cy="43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06C88E-B5E9-BCF2-5BD2-B1A7DFC9D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66699"/>
            <a:ext cx="9742026" cy="4009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C333838-00F1-10EE-DBA7-FFD1620938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37545"/>
            <a:ext cx="9742026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2CBD676-211B-47A1-EE35-E4E436654C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204713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67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">
    <p:bg>
      <p:bgPr>
        <a:solidFill>
          <a:srgbClr val="1F3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6699"/>
            <a:ext cx="11582400" cy="792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325563"/>
            <a:ext cx="11582400" cy="4313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F574E6-2E62-C934-0333-01457FCA653D}"/>
              </a:ext>
            </a:extLst>
          </p:cNvPr>
          <p:cNvSpPr/>
          <p:nvPr userDrawn="1"/>
        </p:nvSpPr>
        <p:spPr>
          <a:xfrm>
            <a:off x="134398" y="266699"/>
            <a:ext cx="36000" cy="7928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873C58C-E45E-B7E9-87AF-EFCBBFD37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  <p:sp>
        <p:nvSpPr>
          <p:cNvPr id="25" name="TextBox 4">
            <a:extLst>
              <a:ext uri="{FF2B5EF4-FFF2-40B4-BE49-F238E27FC236}">
                <a16:creationId xmlns:a16="http://schemas.microsoft.com/office/drawing/2014/main" id="{AFFF2BE7-A661-7B12-C34C-78285749913D}"/>
              </a:ext>
            </a:extLst>
          </p:cNvPr>
          <p:cNvSpPr txBox="1"/>
          <p:nvPr userDrawn="1"/>
        </p:nvSpPr>
        <p:spPr>
          <a:xfrm>
            <a:off x="11723049" y="6386357"/>
            <a:ext cx="198760" cy="3790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6E50C3A9-A1C5-42D9-B08B-06176D99F5D4}" type="slidenum">
              <a:rPr lang="en-US" sz="750" smtClean="0">
                <a:solidFill>
                  <a:schemeClr val="tx2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pPr algn="ctr"/>
              <a:t>‹Nr.›</a:t>
            </a:fld>
            <a:endParaRPr lang="en-US" sz="563" dirty="0">
              <a:solidFill>
                <a:schemeClr val="tx2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FA9B8F2A-8B54-6EFD-0C05-7CB44413D866}"/>
              </a:ext>
            </a:extLst>
          </p:cNvPr>
          <p:cNvSpPr txBox="1"/>
          <p:nvPr userDrawn="1"/>
        </p:nvSpPr>
        <p:spPr>
          <a:xfrm>
            <a:off x="11723050" y="6376870"/>
            <a:ext cx="198760" cy="3790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6E50C3A9-A1C5-42D9-B08B-06176D99F5D4}" type="slidenum">
              <a:rPr lang="en-US" sz="750" smtClean="0">
                <a:solidFill>
                  <a:schemeClr val="tx2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pPr algn="ctr"/>
              <a:t>‹Nr.›</a:t>
            </a:fld>
            <a:endParaRPr lang="en-US" sz="563" dirty="0">
              <a:solidFill>
                <a:schemeClr val="tx2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5A8C9096-2064-3AA5-45F5-CE64BD98EFBD}"/>
              </a:ext>
            </a:extLst>
          </p:cNvPr>
          <p:cNvSpPr txBox="1"/>
          <p:nvPr userDrawn="1"/>
        </p:nvSpPr>
        <p:spPr>
          <a:xfrm>
            <a:off x="11704318" y="6271260"/>
            <a:ext cx="182880" cy="4495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endParaRPr lang="en-US" sz="563" dirty="0">
              <a:solidFill>
                <a:schemeClr val="bg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44" name="Group 17">
            <a:extLst>
              <a:ext uri="{FF2B5EF4-FFF2-40B4-BE49-F238E27FC236}">
                <a16:creationId xmlns:a16="http://schemas.microsoft.com/office/drawing/2014/main" id="{F14ECF3A-0C19-43E4-BEA5-E54ABDEB5421}"/>
              </a:ext>
            </a:extLst>
          </p:cNvPr>
          <p:cNvGrpSpPr/>
          <p:nvPr userDrawn="1"/>
        </p:nvGrpSpPr>
        <p:grpSpPr>
          <a:xfrm>
            <a:off x="1" y="6293289"/>
            <a:ext cx="12191999" cy="564262"/>
            <a:chOff x="0" y="6413582"/>
            <a:chExt cx="12191999" cy="444423"/>
          </a:xfrm>
        </p:grpSpPr>
        <p:sp>
          <p:nvSpPr>
            <p:cNvPr id="45" name="Rectangle 2">
              <a:extLst>
                <a:ext uri="{FF2B5EF4-FFF2-40B4-BE49-F238E27FC236}">
                  <a16:creationId xmlns:a16="http://schemas.microsoft.com/office/drawing/2014/main" id="{6B649021-D6E5-EE4A-B840-468671A883EB}"/>
                </a:ext>
              </a:extLst>
            </p:cNvPr>
            <p:cNvSpPr/>
            <p:nvPr userDrawn="1"/>
          </p:nvSpPr>
          <p:spPr>
            <a:xfrm>
              <a:off x="0" y="6413582"/>
              <a:ext cx="11452859" cy="4444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47" name="Rectangle 5">
              <a:extLst>
                <a:ext uri="{FF2B5EF4-FFF2-40B4-BE49-F238E27FC236}">
                  <a16:creationId xmlns:a16="http://schemas.microsoft.com/office/drawing/2014/main" id="{2CC4AFFD-6510-319E-B465-F0722C76AC12}"/>
                </a:ext>
              </a:extLst>
            </p:cNvPr>
            <p:cNvSpPr/>
            <p:nvPr userDrawn="1"/>
          </p:nvSpPr>
          <p:spPr>
            <a:xfrm>
              <a:off x="11452860" y="6413588"/>
              <a:ext cx="739139" cy="4444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</p:grpSp>
      <p:sp>
        <p:nvSpPr>
          <p:cNvPr id="48" name="TextBox 4">
            <a:extLst>
              <a:ext uri="{FF2B5EF4-FFF2-40B4-BE49-F238E27FC236}">
                <a16:creationId xmlns:a16="http://schemas.microsoft.com/office/drawing/2014/main" id="{AC1EF23F-DDA3-C283-3E9C-DDDC2C80E969}"/>
              </a:ext>
            </a:extLst>
          </p:cNvPr>
          <p:cNvSpPr txBox="1"/>
          <p:nvPr userDrawn="1"/>
        </p:nvSpPr>
        <p:spPr>
          <a:xfrm>
            <a:off x="11723050" y="6392260"/>
            <a:ext cx="198760" cy="3790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6E50C3A9-A1C5-42D9-B08B-06176D99F5D4}" type="slidenum">
              <a:rPr lang="en-US" sz="750" smtClean="0">
                <a:solidFill>
                  <a:schemeClr val="tx2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pPr algn="ctr"/>
              <a:t>‹Nr.›</a:t>
            </a:fld>
            <a:endParaRPr lang="en-US" sz="563" dirty="0">
              <a:solidFill>
                <a:schemeClr val="tx2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332DEFE6-F2FD-2401-B092-C798401670C8}"/>
              </a:ext>
            </a:extLst>
          </p:cNvPr>
          <p:cNvSpPr txBox="1"/>
          <p:nvPr userDrawn="1"/>
        </p:nvSpPr>
        <p:spPr>
          <a:xfrm>
            <a:off x="10923235" y="6418657"/>
            <a:ext cx="480441" cy="3144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en-PH" sz="800" b="0" i="0" dirty="0">
                <a:solidFill>
                  <a:schemeClr val="bg1"/>
                </a:solidFill>
                <a:effectLst/>
                <a:latin typeface="+mj-lt"/>
                <a:cs typeface="Segoe UI" panose="020B0502040204020203" pitchFamily="34" charset="0"/>
              </a:rPr>
              <a:t>© 2023</a:t>
            </a:r>
            <a:endParaRPr lang="en-US" sz="750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075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plate + Subtitle 2">
    <p:bg>
      <p:bgPr>
        <a:solidFill>
          <a:srgbClr val="1F3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ABE5B3-470A-4DEB-9F72-3889582A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66699"/>
            <a:ext cx="11582405" cy="4009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799" y="737545"/>
            <a:ext cx="11582405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561742-0CCA-B5E0-9B3C-41A57CD463C5}"/>
              </a:ext>
            </a:extLst>
          </p:cNvPr>
          <p:cNvSpPr/>
          <p:nvPr userDrawn="1"/>
        </p:nvSpPr>
        <p:spPr>
          <a:xfrm>
            <a:off x="134398" y="266699"/>
            <a:ext cx="36000" cy="7928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accent5"/>
              </a:solidFill>
            </a:endParaRPr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4B01ECDA-54CB-6B69-A705-33AD23980B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  <p:grpSp>
        <p:nvGrpSpPr>
          <p:cNvPr id="9" name="Group 17">
            <a:extLst>
              <a:ext uri="{FF2B5EF4-FFF2-40B4-BE49-F238E27FC236}">
                <a16:creationId xmlns:a16="http://schemas.microsoft.com/office/drawing/2014/main" id="{82BCB3BE-84D2-8041-77C2-31CF8EFCFF8E}"/>
              </a:ext>
            </a:extLst>
          </p:cNvPr>
          <p:cNvGrpSpPr/>
          <p:nvPr userDrawn="1"/>
        </p:nvGrpSpPr>
        <p:grpSpPr>
          <a:xfrm>
            <a:off x="1" y="6293298"/>
            <a:ext cx="12191999" cy="564255"/>
            <a:chOff x="0" y="6413582"/>
            <a:chExt cx="12191999" cy="444417"/>
          </a:xfrm>
        </p:grpSpPr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91941684-9F10-BD3A-1D20-2E3965F9382B}"/>
                </a:ext>
              </a:extLst>
            </p:cNvPr>
            <p:cNvSpPr/>
            <p:nvPr userDrawn="1"/>
          </p:nvSpPr>
          <p:spPr>
            <a:xfrm>
              <a:off x="0" y="6413582"/>
              <a:ext cx="11452859" cy="4444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05B6E66A-C49D-C237-7A1C-2A0E90F38218}"/>
                </a:ext>
              </a:extLst>
            </p:cNvPr>
            <p:cNvSpPr/>
            <p:nvPr userDrawn="1"/>
          </p:nvSpPr>
          <p:spPr>
            <a:xfrm>
              <a:off x="11452860" y="6413582"/>
              <a:ext cx="739139" cy="4444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8EE2E5C3-CB27-D7E2-6391-A359D74E0EB4}"/>
              </a:ext>
            </a:extLst>
          </p:cNvPr>
          <p:cNvSpPr txBox="1"/>
          <p:nvPr userDrawn="1"/>
        </p:nvSpPr>
        <p:spPr>
          <a:xfrm>
            <a:off x="11723050" y="6392260"/>
            <a:ext cx="198760" cy="3790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6E50C3A9-A1C5-42D9-B08B-06176D99F5D4}" type="slidenum">
              <a:rPr lang="en-US" sz="750" smtClean="0">
                <a:solidFill>
                  <a:schemeClr val="tx2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pPr algn="ctr"/>
              <a:t>‹Nr.›</a:t>
            </a:fld>
            <a:endParaRPr lang="en-US" sz="563" dirty="0">
              <a:solidFill>
                <a:schemeClr val="tx2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9E253E99-C477-0C0E-113B-7E58B774DFD9}"/>
              </a:ext>
            </a:extLst>
          </p:cNvPr>
          <p:cNvSpPr txBox="1"/>
          <p:nvPr userDrawn="1"/>
        </p:nvSpPr>
        <p:spPr>
          <a:xfrm>
            <a:off x="10923235" y="6418657"/>
            <a:ext cx="480441" cy="3144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en-PH" sz="800" b="0" i="0" dirty="0">
                <a:solidFill>
                  <a:schemeClr val="bg1"/>
                </a:solidFill>
                <a:effectLst/>
                <a:latin typeface="+mj-lt"/>
                <a:cs typeface="Segoe UI" panose="020B0502040204020203" pitchFamily="34" charset="0"/>
              </a:rPr>
              <a:t>© 2023</a:t>
            </a:r>
            <a:endParaRPr lang="en-US" sz="750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820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Subtitle 2">
    <p:bg>
      <p:bgPr>
        <a:solidFill>
          <a:srgbClr val="1F3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ABE5B3-470A-4DEB-9F72-3889582A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66699"/>
            <a:ext cx="11582405" cy="4009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799" y="737545"/>
            <a:ext cx="11582405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561742-0CCA-B5E0-9B3C-41A57CD463C5}"/>
              </a:ext>
            </a:extLst>
          </p:cNvPr>
          <p:cNvSpPr/>
          <p:nvPr userDrawn="1"/>
        </p:nvSpPr>
        <p:spPr>
          <a:xfrm>
            <a:off x="134398" y="266699"/>
            <a:ext cx="36000" cy="7928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15E6DA0-5A5D-AEF6-9669-E5C9160A0A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325563"/>
            <a:ext cx="11582400" cy="4313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8B29E319-5EEB-DCD7-C75C-4459701E60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  <p:grpSp>
        <p:nvGrpSpPr>
          <p:cNvPr id="9" name="Group 17">
            <a:extLst>
              <a:ext uri="{FF2B5EF4-FFF2-40B4-BE49-F238E27FC236}">
                <a16:creationId xmlns:a16="http://schemas.microsoft.com/office/drawing/2014/main" id="{5EEE1A8C-45E4-02DE-46A7-8AD25DAE3879}"/>
              </a:ext>
            </a:extLst>
          </p:cNvPr>
          <p:cNvGrpSpPr/>
          <p:nvPr userDrawn="1"/>
        </p:nvGrpSpPr>
        <p:grpSpPr>
          <a:xfrm>
            <a:off x="1" y="6293298"/>
            <a:ext cx="12191999" cy="564255"/>
            <a:chOff x="0" y="6413582"/>
            <a:chExt cx="12191999" cy="444417"/>
          </a:xfrm>
        </p:grpSpPr>
        <p:sp>
          <p:nvSpPr>
            <p:cNvPr id="11" name="Rectangle 2">
              <a:extLst>
                <a:ext uri="{FF2B5EF4-FFF2-40B4-BE49-F238E27FC236}">
                  <a16:creationId xmlns:a16="http://schemas.microsoft.com/office/drawing/2014/main" id="{6A716309-F2E6-E4F4-8570-0C0454CC2EB1}"/>
                </a:ext>
              </a:extLst>
            </p:cNvPr>
            <p:cNvSpPr/>
            <p:nvPr userDrawn="1"/>
          </p:nvSpPr>
          <p:spPr>
            <a:xfrm>
              <a:off x="0" y="6413582"/>
              <a:ext cx="11452859" cy="4444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88797E41-8BED-7B2E-693A-DA07F76A9688}"/>
                </a:ext>
              </a:extLst>
            </p:cNvPr>
            <p:cNvSpPr/>
            <p:nvPr userDrawn="1"/>
          </p:nvSpPr>
          <p:spPr>
            <a:xfrm>
              <a:off x="11452860" y="6413582"/>
              <a:ext cx="739139" cy="4444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FE05BF61-118C-A7A1-B81F-D09008121808}"/>
              </a:ext>
            </a:extLst>
          </p:cNvPr>
          <p:cNvSpPr txBox="1"/>
          <p:nvPr userDrawn="1"/>
        </p:nvSpPr>
        <p:spPr>
          <a:xfrm>
            <a:off x="11723050" y="6392260"/>
            <a:ext cx="198760" cy="3790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6E50C3A9-A1C5-42D9-B08B-06176D99F5D4}" type="slidenum">
              <a:rPr lang="en-US" sz="750" smtClean="0">
                <a:solidFill>
                  <a:schemeClr val="tx2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pPr algn="ctr"/>
              <a:t>‹Nr.›</a:t>
            </a:fld>
            <a:endParaRPr lang="en-US" sz="563" dirty="0">
              <a:solidFill>
                <a:schemeClr val="tx2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5C1AD3A-5C08-E40A-CF4E-69DCF15F28D7}"/>
              </a:ext>
            </a:extLst>
          </p:cNvPr>
          <p:cNvSpPr txBox="1"/>
          <p:nvPr userDrawn="1"/>
        </p:nvSpPr>
        <p:spPr>
          <a:xfrm>
            <a:off x="10923235" y="6418657"/>
            <a:ext cx="480441" cy="3144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en-PH" sz="800" b="0" i="0" dirty="0">
                <a:solidFill>
                  <a:schemeClr val="bg1"/>
                </a:solidFill>
                <a:effectLst/>
                <a:latin typeface="+mj-lt"/>
                <a:cs typeface="Segoe UI" panose="020B0502040204020203" pitchFamily="34" charset="0"/>
              </a:rPr>
              <a:t>© 2023</a:t>
            </a:r>
            <a:endParaRPr lang="en-US" sz="750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072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5DFC4ECD-D353-CC8A-CD99-4A684F26E2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BF05687-1C78-6254-E1EA-479D3EBF93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2000">
                <a:schemeClr val="accent5">
                  <a:alpha val="85000"/>
                </a:schemeClr>
              </a:gs>
              <a:gs pos="61000">
                <a:srgbClr val="03072C">
                  <a:alpha val="9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C1E6049-DDC9-72A3-DE9D-756B3F440881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04799" y="2686818"/>
            <a:ext cx="7807569" cy="1430379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Closing slide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B922B4A-BCE7-BDE2-0352-F8F80FC4672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04799" y="4615265"/>
            <a:ext cx="7807569" cy="553998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cap="none" baseline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Call to action text</a:t>
            </a:r>
            <a:br>
              <a:rPr lang="en-US"/>
            </a:br>
            <a:r>
              <a:rPr lang="en-US"/>
              <a:t>1 to 2 sentences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A68D29C-8856-7AD8-3B9F-29CB412FB3F1}"/>
              </a:ext>
            </a:extLst>
          </p:cNvPr>
          <p:cNvCxnSpPr/>
          <p:nvPr userDrawn="1"/>
        </p:nvCxnSpPr>
        <p:spPr>
          <a:xfrm>
            <a:off x="304795" y="4366231"/>
            <a:ext cx="780897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6">
            <a:extLst>
              <a:ext uri="{FF2B5EF4-FFF2-40B4-BE49-F238E27FC236}">
                <a16:creationId xmlns:a16="http://schemas.microsoft.com/office/drawing/2014/main" id="{BE325D54-32CC-19DC-6B75-3D2B1482EA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6293" t="35570" r="17740" b="36325"/>
          <a:stretch/>
        </p:blipFill>
        <p:spPr>
          <a:xfrm>
            <a:off x="94161" y="559787"/>
            <a:ext cx="3614046" cy="108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15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Footer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B36EBC0-CEC6-96B2-DEB0-764D6D990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426" y="196009"/>
            <a:ext cx="794290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66699"/>
            <a:ext cx="9742026" cy="79284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A8DB1-B4DD-4F3D-9CAB-994462C5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325563"/>
            <a:ext cx="11582398" cy="43059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16ECA1-EFD9-9972-E2D3-7E4AC2349288}"/>
              </a:ext>
            </a:extLst>
          </p:cNvPr>
          <p:cNvGrpSpPr/>
          <p:nvPr userDrawn="1"/>
        </p:nvGrpSpPr>
        <p:grpSpPr>
          <a:xfrm>
            <a:off x="0" y="6293745"/>
            <a:ext cx="12191999" cy="564255"/>
            <a:chOff x="0" y="6413582"/>
            <a:chExt cx="12191999" cy="44441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3D3D8CE-24D6-CF88-75B3-6A36D3DF28A1}"/>
                </a:ext>
              </a:extLst>
            </p:cNvPr>
            <p:cNvSpPr/>
            <p:nvPr userDrawn="1"/>
          </p:nvSpPr>
          <p:spPr>
            <a:xfrm>
              <a:off x="0" y="6413582"/>
              <a:ext cx="11452859" cy="4444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A6583B-7CDC-4CDA-B8CF-6E949BE79D06}"/>
                </a:ext>
              </a:extLst>
            </p:cNvPr>
            <p:cNvSpPr txBox="1"/>
            <p:nvPr userDrawn="1"/>
          </p:nvSpPr>
          <p:spPr>
            <a:xfrm>
              <a:off x="10923235" y="6511965"/>
              <a:ext cx="480441" cy="2476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r>
                <a:rPr lang="en-PH" sz="800" b="0" i="0" dirty="0">
                  <a:solidFill>
                    <a:schemeClr val="bg1"/>
                  </a:solidFill>
                  <a:effectLst/>
                  <a:latin typeface="+mj-lt"/>
                  <a:cs typeface="Segoe UI" panose="020B0502040204020203" pitchFamily="34" charset="0"/>
                </a:rPr>
                <a:t>© 2023</a:t>
              </a:r>
              <a:endParaRPr lang="en-US" sz="75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2796CE-FB09-2943-749A-175DF287F6BA}"/>
                </a:ext>
              </a:extLst>
            </p:cNvPr>
            <p:cNvSpPr/>
            <p:nvPr userDrawn="1"/>
          </p:nvSpPr>
          <p:spPr>
            <a:xfrm>
              <a:off x="11452860" y="6413582"/>
              <a:ext cx="739139" cy="4444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</p:grp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0EE5D1DD-E550-4F46-89D6-0894D4BB14E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04800" y="5791187"/>
            <a:ext cx="11582398" cy="3429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95D1DB-EE21-EC17-6BE4-251C0B6768A4}"/>
              </a:ext>
            </a:extLst>
          </p:cNvPr>
          <p:cNvSpPr txBox="1"/>
          <p:nvPr userDrawn="1"/>
        </p:nvSpPr>
        <p:spPr>
          <a:xfrm>
            <a:off x="11723049" y="6386357"/>
            <a:ext cx="198760" cy="3790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6E50C3A9-A1C5-42D9-B08B-06176D99F5D4}" type="slidenum">
              <a:rPr lang="en-US" sz="750" smtClean="0">
                <a:solidFill>
                  <a:schemeClr val="tx2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pPr algn="ctr"/>
              <a:t>‹Nr.›</a:t>
            </a:fld>
            <a:endParaRPr lang="en-US" sz="563" dirty="0">
              <a:solidFill>
                <a:schemeClr val="tx2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92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34" r:id="rId2"/>
    <p:sldLayoutId id="2147483850" r:id="rId3"/>
    <p:sldLayoutId id="2147483825" r:id="rId4"/>
    <p:sldLayoutId id="2147483843" r:id="rId5"/>
    <p:sldLayoutId id="2147483847" r:id="rId6"/>
    <p:sldLayoutId id="2147483844" r:id="rId7"/>
    <p:sldLayoutId id="2147483848" r:id="rId8"/>
    <p:sldLayoutId id="2147483849" r:id="rId9"/>
    <p:sldLayoutId id="2147483845" r:id="rId10"/>
    <p:sldLayoutId id="2147483840" r:id="rId11"/>
    <p:sldLayoutId id="2147483841" r:id="rId12"/>
    <p:sldLayoutId id="2147483828" r:id="rId13"/>
    <p:sldLayoutId id="2147483826" r:id="rId14"/>
    <p:sldLayoutId id="2147483830" r:id="rId15"/>
    <p:sldLayoutId id="2147483831" r:id="rId16"/>
    <p:sldLayoutId id="2147483832" r:id="rId17"/>
    <p:sldLayoutId id="2147483842" r:id="rId18"/>
    <p:sldLayoutId id="2147483851" r:id="rId19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kern="1200" cap="all" baseline="0">
          <a:solidFill>
            <a:schemeClr val="tx2"/>
          </a:solidFill>
          <a:latin typeface="Segoe UI Bold" panose="020B0802040204020203" pitchFamily="34" charset="0"/>
          <a:ea typeface="+mj-ea"/>
          <a:cs typeface="Segoe UI Bold" panose="020B08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–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92" userDrawn="1">
          <p15:clr>
            <a:srgbClr val="F26B43"/>
          </p15:clr>
        </p15:guide>
        <p15:guide id="4" pos="748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  <p15:guide id="7" orient="horz" pos="3557" userDrawn="1">
          <p15:clr>
            <a:srgbClr val="F26B43"/>
          </p15:clr>
        </p15:guide>
        <p15:guide id="8" orient="horz" pos="8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11" Type="http://schemas.openxmlformats.org/officeDocument/2006/relationships/image" Target="../media/image35.png"/><Relationship Id="rId5" Type="http://schemas.microsoft.com/office/2007/relationships/hdphoto" Target="../media/hdphoto2.wdp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.png"/><Relationship Id="rId3" Type="http://schemas.openxmlformats.org/officeDocument/2006/relationships/image" Target="../media/image30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microsoft.com/office/2007/relationships/hdphoto" Target="../media/hdphoto2.wdp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svg"/><Relationship Id="rId20" Type="http://schemas.openxmlformats.org/officeDocument/2006/relationships/image" Target="../media/image64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sv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svg"/><Relationship Id="rId19" Type="http://schemas.openxmlformats.org/officeDocument/2006/relationships/image" Target="../media/image63.png"/><Relationship Id="rId4" Type="http://schemas.openxmlformats.org/officeDocument/2006/relationships/image" Target="../media/image48.svg"/><Relationship Id="rId9" Type="http://schemas.openxmlformats.org/officeDocument/2006/relationships/image" Target="../media/image53.png"/><Relationship Id="rId14" Type="http://schemas.openxmlformats.org/officeDocument/2006/relationships/image" Target="../media/image58.svg"/><Relationship Id="rId22" Type="http://schemas.openxmlformats.org/officeDocument/2006/relationships/image" Target="../media/image6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5" Type="http://schemas.openxmlformats.org/officeDocument/2006/relationships/image" Target="../media/image67.jp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0.pn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13" Type="http://schemas.openxmlformats.org/officeDocument/2006/relationships/image" Target="../media/image81.png"/><Relationship Id="rId18" Type="http://schemas.openxmlformats.org/officeDocument/2006/relationships/image" Target="../media/image86.svg"/><Relationship Id="rId26" Type="http://schemas.openxmlformats.org/officeDocument/2006/relationships/image" Target="../media/image94.svg"/><Relationship Id="rId3" Type="http://schemas.openxmlformats.org/officeDocument/2006/relationships/image" Target="../media/image71.png"/><Relationship Id="rId21" Type="http://schemas.openxmlformats.org/officeDocument/2006/relationships/image" Target="../media/image89.png"/><Relationship Id="rId7" Type="http://schemas.openxmlformats.org/officeDocument/2006/relationships/image" Target="../media/image75.png"/><Relationship Id="rId12" Type="http://schemas.openxmlformats.org/officeDocument/2006/relationships/image" Target="../media/image80.sv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2" Type="http://schemas.openxmlformats.org/officeDocument/2006/relationships/image" Target="../media/image36.png"/><Relationship Id="rId16" Type="http://schemas.openxmlformats.org/officeDocument/2006/relationships/image" Target="../media/image84.svg"/><Relationship Id="rId20" Type="http://schemas.openxmlformats.org/officeDocument/2006/relationships/image" Target="../media/image88.sv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4.svg"/><Relationship Id="rId11" Type="http://schemas.openxmlformats.org/officeDocument/2006/relationships/image" Target="../media/image79.png"/><Relationship Id="rId24" Type="http://schemas.openxmlformats.org/officeDocument/2006/relationships/image" Target="../media/image92.sv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28" Type="http://schemas.openxmlformats.org/officeDocument/2006/relationships/image" Target="../media/image96.svg"/><Relationship Id="rId10" Type="http://schemas.openxmlformats.org/officeDocument/2006/relationships/image" Target="../media/image78.svg"/><Relationship Id="rId19" Type="http://schemas.openxmlformats.org/officeDocument/2006/relationships/image" Target="../media/image87.png"/><Relationship Id="rId4" Type="http://schemas.openxmlformats.org/officeDocument/2006/relationships/image" Target="../media/image72.svg"/><Relationship Id="rId9" Type="http://schemas.openxmlformats.org/officeDocument/2006/relationships/image" Target="../media/image77.png"/><Relationship Id="rId14" Type="http://schemas.openxmlformats.org/officeDocument/2006/relationships/image" Target="../media/image82.svg"/><Relationship Id="rId22" Type="http://schemas.openxmlformats.org/officeDocument/2006/relationships/image" Target="../media/image90.svg"/><Relationship Id="rId27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png"/><Relationship Id="rId18" Type="http://schemas.openxmlformats.org/officeDocument/2006/relationships/image" Target="../media/image114.svg"/><Relationship Id="rId26" Type="http://schemas.openxmlformats.org/officeDocument/2006/relationships/image" Target="../media/image122.png"/><Relationship Id="rId39" Type="http://schemas.openxmlformats.org/officeDocument/2006/relationships/image" Target="../media/image135.png"/><Relationship Id="rId21" Type="http://schemas.openxmlformats.org/officeDocument/2006/relationships/image" Target="../media/image117.png"/><Relationship Id="rId34" Type="http://schemas.openxmlformats.org/officeDocument/2006/relationships/image" Target="../media/image130.png"/><Relationship Id="rId42" Type="http://schemas.openxmlformats.org/officeDocument/2006/relationships/image" Target="../media/image138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6" Type="http://schemas.openxmlformats.org/officeDocument/2006/relationships/image" Target="../media/image112.png"/><Relationship Id="rId20" Type="http://schemas.openxmlformats.org/officeDocument/2006/relationships/image" Target="../media/image116.png"/><Relationship Id="rId29" Type="http://schemas.openxmlformats.org/officeDocument/2006/relationships/image" Target="../media/image125.png"/><Relationship Id="rId41" Type="http://schemas.openxmlformats.org/officeDocument/2006/relationships/image" Target="../media/image1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24" Type="http://schemas.openxmlformats.org/officeDocument/2006/relationships/image" Target="../media/image120.png"/><Relationship Id="rId32" Type="http://schemas.openxmlformats.org/officeDocument/2006/relationships/image" Target="../media/image128.png"/><Relationship Id="rId37" Type="http://schemas.openxmlformats.org/officeDocument/2006/relationships/image" Target="../media/image133.png"/><Relationship Id="rId40" Type="http://schemas.openxmlformats.org/officeDocument/2006/relationships/image" Target="../media/image136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23" Type="http://schemas.openxmlformats.org/officeDocument/2006/relationships/image" Target="../media/image119.png"/><Relationship Id="rId28" Type="http://schemas.openxmlformats.org/officeDocument/2006/relationships/image" Target="../media/image124.png"/><Relationship Id="rId36" Type="http://schemas.openxmlformats.org/officeDocument/2006/relationships/image" Target="../media/image132.png"/><Relationship Id="rId10" Type="http://schemas.openxmlformats.org/officeDocument/2006/relationships/image" Target="../media/image106.svg"/><Relationship Id="rId19" Type="http://schemas.openxmlformats.org/officeDocument/2006/relationships/image" Target="../media/image115.png"/><Relationship Id="rId31" Type="http://schemas.openxmlformats.org/officeDocument/2006/relationships/image" Target="../media/image127.png"/><Relationship Id="rId44" Type="http://schemas.openxmlformats.org/officeDocument/2006/relationships/image" Target="../media/image140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Relationship Id="rId22" Type="http://schemas.openxmlformats.org/officeDocument/2006/relationships/image" Target="../media/image118.png"/><Relationship Id="rId27" Type="http://schemas.openxmlformats.org/officeDocument/2006/relationships/image" Target="../media/image123.png"/><Relationship Id="rId30" Type="http://schemas.openxmlformats.org/officeDocument/2006/relationships/image" Target="../media/image126.png"/><Relationship Id="rId35" Type="http://schemas.openxmlformats.org/officeDocument/2006/relationships/image" Target="../media/image131.png"/><Relationship Id="rId43" Type="http://schemas.openxmlformats.org/officeDocument/2006/relationships/image" Target="../media/image139.jpg"/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5" Type="http://schemas.openxmlformats.org/officeDocument/2006/relationships/image" Target="../media/image121.png"/><Relationship Id="rId33" Type="http://schemas.openxmlformats.org/officeDocument/2006/relationships/image" Target="../media/image129.png"/><Relationship Id="rId38" Type="http://schemas.openxmlformats.org/officeDocument/2006/relationships/image" Target="../media/image1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173641-073F-182C-E3F2-0DEC78968F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3765341"/>
            <a:ext cx="7790046" cy="1430379"/>
          </a:xfrm>
        </p:spPr>
        <p:txBody>
          <a:bodyPr/>
          <a:lstStyle/>
          <a:p>
            <a:r>
              <a:rPr lang="en-US" sz="4000" dirty="0"/>
              <a:t>Cargoo presentation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195495-A967-6561-A304-D2C91A7A73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5365541"/>
            <a:ext cx="5791200" cy="350520"/>
          </a:xfrm>
        </p:spPr>
        <p:txBody>
          <a:bodyPr/>
          <a:lstStyle/>
          <a:p>
            <a:r>
              <a:rPr lang="en-US" dirty="0"/>
              <a:t>November 16</a:t>
            </a:r>
            <a:r>
              <a:rPr lang="en-US" baseline="30000" dirty="0"/>
              <a:t>th</a:t>
            </a:r>
            <a:r>
              <a:rPr lang="en-US" dirty="0"/>
              <a:t>, 2023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900978-31F3-6E64-F764-99EECA278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298" y="532016"/>
            <a:ext cx="3307813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FBA6E76-A776-DBFA-8ECC-FA3962E00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03" y="4488776"/>
            <a:ext cx="2238687" cy="905001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96E1355-CF21-53CA-545B-62A56BD32990}"/>
              </a:ext>
            </a:extLst>
          </p:cNvPr>
          <p:cNvSpPr txBox="1">
            <a:spLocks/>
          </p:cNvSpPr>
          <p:nvPr/>
        </p:nvSpPr>
        <p:spPr>
          <a:xfrm>
            <a:off x="4130291" y="3290086"/>
            <a:ext cx="7630886" cy="5207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Cargoo RMS Solution (Rates &amp; Allocation)</a:t>
            </a:r>
            <a:endParaRPr lang="de-CH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887A14B-3ADA-3570-6F5D-98DE92C62D13}"/>
              </a:ext>
            </a:extLst>
          </p:cNvPr>
          <p:cNvSpPr txBox="1"/>
          <p:nvPr/>
        </p:nvSpPr>
        <p:spPr>
          <a:xfrm>
            <a:off x="3428994" y="1658814"/>
            <a:ext cx="518746" cy="498993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indent="0" algn="ctr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0" indent="0" defTabSz="9144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2pPr>
            <a:lvl3pPr marL="36576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54864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 marL="731520" indent="-182880" defTabSz="914400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02</a:t>
            </a:r>
            <a:endParaRPr lang="de-CH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9DED05A-F52A-30F6-F33D-E6491426B4CB}"/>
              </a:ext>
            </a:extLst>
          </p:cNvPr>
          <p:cNvSpPr txBox="1"/>
          <p:nvPr/>
        </p:nvSpPr>
        <p:spPr>
          <a:xfrm>
            <a:off x="3428994" y="2440566"/>
            <a:ext cx="518746" cy="498993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indent="0" algn="ctr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0" indent="0" defTabSz="9144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2pPr>
            <a:lvl3pPr marL="36576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54864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 marL="731520" indent="-182880" defTabSz="914400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03</a:t>
            </a:r>
            <a:endParaRPr lang="de-CH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A988AEC-A395-4FDD-879C-3893791BD19A}"/>
              </a:ext>
            </a:extLst>
          </p:cNvPr>
          <p:cNvSpPr txBox="1"/>
          <p:nvPr/>
        </p:nvSpPr>
        <p:spPr>
          <a:xfrm>
            <a:off x="3428994" y="3222318"/>
            <a:ext cx="518746" cy="498993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indent="0" algn="ctr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0" indent="0" defTabSz="9144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2pPr>
            <a:lvl3pPr marL="36576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54864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 marL="731520" indent="-182880" defTabSz="914400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04</a:t>
            </a:r>
            <a:endParaRPr lang="de-CH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C9F94AD-E11F-AEB6-54FB-2E8E902250A0}"/>
              </a:ext>
            </a:extLst>
          </p:cNvPr>
          <p:cNvSpPr txBox="1"/>
          <p:nvPr/>
        </p:nvSpPr>
        <p:spPr>
          <a:xfrm>
            <a:off x="3428994" y="4004070"/>
            <a:ext cx="518746" cy="498993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indent="0" algn="ctr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0" indent="0" defTabSz="9144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2pPr>
            <a:lvl3pPr marL="36576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54864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 marL="731520" indent="-182880" defTabSz="914400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05</a:t>
            </a:r>
            <a:endParaRPr lang="de-CH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81B1C33-7E43-E491-FB89-915A0423726C}"/>
              </a:ext>
            </a:extLst>
          </p:cNvPr>
          <p:cNvSpPr txBox="1"/>
          <p:nvPr/>
        </p:nvSpPr>
        <p:spPr>
          <a:xfrm>
            <a:off x="3428994" y="4788491"/>
            <a:ext cx="518746" cy="498993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indent="0" algn="ctr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0" indent="0" defTabSz="9144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2pPr>
            <a:lvl3pPr marL="36576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54864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 marL="731520" indent="-182880" defTabSz="914400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06</a:t>
            </a:r>
            <a:endParaRPr lang="de-CH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C02476E-B728-B46E-5287-96AC26FCC85E}"/>
              </a:ext>
            </a:extLst>
          </p:cNvPr>
          <p:cNvSpPr txBox="1"/>
          <p:nvPr/>
        </p:nvSpPr>
        <p:spPr>
          <a:xfrm>
            <a:off x="3428994" y="800100"/>
            <a:ext cx="518746" cy="498993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indent="0" algn="ctr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0" indent="0" defTabSz="9144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2pPr>
            <a:lvl3pPr marL="36576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548640" indent="-18288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 marL="731520" indent="-182880" defTabSz="914400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01</a:t>
            </a:r>
            <a:endParaRPr lang="de-CH" dirty="0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DB3E7069-D2DA-184B-0098-A4E15B73C137}"/>
              </a:ext>
            </a:extLst>
          </p:cNvPr>
          <p:cNvSpPr txBox="1">
            <a:spLocks/>
          </p:cNvSpPr>
          <p:nvPr/>
        </p:nvSpPr>
        <p:spPr>
          <a:xfrm>
            <a:off x="4130291" y="1735015"/>
            <a:ext cx="7630886" cy="5207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Cargoo Collaboration &amp; Integration</a:t>
            </a:r>
            <a:endParaRPr lang="de-CH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A3B4C62B-B0F0-5EAB-599B-97734B2EBB0B}"/>
              </a:ext>
            </a:extLst>
          </p:cNvPr>
          <p:cNvSpPr txBox="1">
            <a:spLocks/>
          </p:cNvSpPr>
          <p:nvPr/>
        </p:nvSpPr>
        <p:spPr>
          <a:xfrm>
            <a:off x="4130291" y="4060459"/>
            <a:ext cx="7630886" cy="5207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Cargoo TMS Solution</a:t>
            </a:r>
            <a:endParaRPr lang="de-CH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258485DF-2558-24B9-9AB0-4D2404D991C1}"/>
              </a:ext>
            </a:extLst>
          </p:cNvPr>
          <p:cNvSpPr txBox="1">
            <a:spLocks/>
          </p:cNvSpPr>
          <p:nvPr/>
        </p:nvSpPr>
        <p:spPr>
          <a:xfrm>
            <a:off x="4130291" y="4830832"/>
            <a:ext cx="7630886" cy="5053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Cargoo DMS Solution</a:t>
            </a:r>
            <a:endParaRPr lang="de-CH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3AF4D6C-F17D-ECB9-3365-ADF81126CA12}"/>
              </a:ext>
            </a:extLst>
          </p:cNvPr>
          <p:cNvSpPr txBox="1">
            <a:spLocks/>
          </p:cNvSpPr>
          <p:nvPr/>
        </p:nvSpPr>
        <p:spPr>
          <a:xfrm>
            <a:off x="4130291" y="931986"/>
            <a:ext cx="7630886" cy="5207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Cargoo Solution</a:t>
            </a:r>
            <a:endParaRPr lang="de-CH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714DDEE-A429-A03A-8838-20F13145DD2F}"/>
              </a:ext>
            </a:extLst>
          </p:cNvPr>
          <p:cNvSpPr txBox="1">
            <a:spLocks/>
          </p:cNvSpPr>
          <p:nvPr/>
        </p:nvSpPr>
        <p:spPr>
          <a:xfrm>
            <a:off x="4130291" y="2505388"/>
            <a:ext cx="7630886" cy="5207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Cargoo Business Intelligence (KPI &amp; Power BI)</a:t>
            </a:r>
            <a:endParaRPr lang="de-CH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52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FCE4D9-DC5F-C296-7AF1-0C134F8DB7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Cargoo solution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C9855-3744-9231-D679-EB0068BC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0482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3698">
            <a:extLst>
              <a:ext uri="{FF2B5EF4-FFF2-40B4-BE49-F238E27FC236}">
                <a16:creationId xmlns:a16="http://schemas.microsoft.com/office/drawing/2014/main" id="{D6E5D46C-48F4-E738-604C-0B404B4E8C44}"/>
              </a:ext>
            </a:extLst>
          </p:cNvPr>
          <p:cNvSpPr/>
          <p:nvPr/>
        </p:nvSpPr>
        <p:spPr>
          <a:xfrm>
            <a:off x="5466265" y="511127"/>
            <a:ext cx="1845193" cy="1733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364" extrusionOk="0">
                <a:moveTo>
                  <a:pt x="3010" y="6585"/>
                </a:moveTo>
                <a:cubicBezTo>
                  <a:pt x="2435" y="7097"/>
                  <a:pt x="992" y="7348"/>
                  <a:pt x="363" y="6890"/>
                </a:cubicBezTo>
                <a:cubicBezTo>
                  <a:pt x="444" y="6750"/>
                  <a:pt x="713" y="6786"/>
                  <a:pt x="499" y="6579"/>
                </a:cubicBezTo>
                <a:cubicBezTo>
                  <a:pt x="464" y="6545"/>
                  <a:pt x="118" y="6445"/>
                  <a:pt x="106" y="6460"/>
                </a:cubicBezTo>
                <a:cubicBezTo>
                  <a:pt x="240" y="6289"/>
                  <a:pt x="512" y="6444"/>
                  <a:pt x="654" y="6279"/>
                </a:cubicBezTo>
                <a:cubicBezTo>
                  <a:pt x="796" y="6113"/>
                  <a:pt x="-14" y="6151"/>
                  <a:pt x="0" y="6157"/>
                </a:cubicBezTo>
                <a:cubicBezTo>
                  <a:pt x="226" y="5657"/>
                  <a:pt x="953" y="5687"/>
                  <a:pt x="954" y="6266"/>
                </a:cubicBezTo>
                <a:cubicBezTo>
                  <a:pt x="1102" y="6190"/>
                  <a:pt x="1215" y="6074"/>
                  <a:pt x="1294" y="5918"/>
                </a:cubicBezTo>
                <a:cubicBezTo>
                  <a:pt x="1537" y="5893"/>
                  <a:pt x="2370" y="6107"/>
                  <a:pt x="2491" y="5816"/>
                </a:cubicBezTo>
                <a:cubicBezTo>
                  <a:pt x="2514" y="5759"/>
                  <a:pt x="3682" y="5987"/>
                  <a:pt x="3010" y="6585"/>
                </a:cubicBezTo>
                <a:cubicBezTo>
                  <a:pt x="2843" y="6734"/>
                  <a:pt x="3142" y="6468"/>
                  <a:pt x="3010" y="6585"/>
                </a:cubicBezTo>
                <a:close/>
                <a:moveTo>
                  <a:pt x="11005" y="300"/>
                </a:moveTo>
                <a:cubicBezTo>
                  <a:pt x="11317" y="195"/>
                  <a:pt x="11825" y="280"/>
                  <a:pt x="12088" y="495"/>
                </a:cubicBezTo>
                <a:cubicBezTo>
                  <a:pt x="12051" y="428"/>
                  <a:pt x="12017" y="355"/>
                  <a:pt x="12030" y="274"/>
                </a:cubicBezTo>
                <a:cubicBezTo>
                  <a:pt x="12514" y="182"/>
                  <a:pt x="14125" y="719"/>
                  <a:pt x="14503" y="1064"/>
                </a:cubicBezTo>
                <a:cubicBezTo>
                  <a:pt x="14355" y="1090"/>
                  <a:pt x="13593" y="1487"/>
                  <a:pt x="13494" y="1113"/>
                </a:cubicBezTo>
                <a:cubicBezTo>
                  <a:pt x="13514" y="1074"/>
                  <a:pt x="13535" y="1036"/>
                  <a:pt x="13555" y="997"/>
                </a:cubicBezTo>
                <a:cubicBezTo>
                  <a:pt x="13092" y="666"/>
                  <a:pt x="12573" y="887"/>
                  <a:pt x="12439" y="1482"/>
                </a:cubicBezTo>
                <a:cubicBezTo>
                  <a:pt x="12305" y="1656"/>
                  <a:pt x="11018" y="988"/>
                  <a:pt x="11664" y="897"/>
                </a:cubicBezTo>
                <a:cubicBezTo>
                  <a:pt x="11583" y="891"/>
                  <a:pt x="10294" y="541"/>
                  <a:pt x="11005" y="300"/>
                </a:cubicBezTo>
                <a:cubicBezTo>
                  <a:pt x="11317" y="195"/>
                  <a:pt x="10790" y="373"/>
                  <a:pt x="11005" y="300"/>
                </a:cubicBezTo>
                <a:close/>
                <a:moveTo>
                  <a:pt x="13416" y="415"/>
                </a:moveTo>
                <a:cubicBezTo>
                  <a:pt x="13177" y="380"/>
                  <a:pt x="12943" y="324"/>
                  <a:pt x="12720" y="200"/>
                </a:cubicBezTo>
                <a:cubicBezTo>
                  <a:pt x="13106" y="-111"/>
                  <a:pt x="14518" y="-25"/>
                  <a:pt x="14908" y="222"/>
                </a:cubicBezTo>
                <a:cubicBezTo>
                  <a:pt x="14603" y="635"/>
                  <a:pt x="13826" y="474"/>
                  <a:pt x="13416" y="415"/>
                </a:cubicBezTo>
                <a:cubicBezTo>
                  <a:pt x="13177" y="380"/>
                  <a:pt x="13560" y="435"/>
                  <a:pt x="13416" y="415"/>
                </a:cubicBezTo>
                <a:close/>
                <a:moveTo>
                  <a:pt x="17057" y="21008"/>
                </a:moveTo>
                <a:cubicBezTo>
                  <a:pt x="17044" y="21058"/>
                  <a:pt x="17025" y="21102"/>
                  <a:pt x="16998" y="21143"/>
                </a:cubicBezTo>
                <a:cubicBezTo>
                  <a:pt x="16638" y="21123"/>
                  <a:pt x="16355" y="21046"/>
                  <a:pt x="15994" y="21031"/>
                </a:cubicBezTo>
                <a:cubicBezTo>
                  <a:pt x="15992" y="20975"/>
                  <a:pt x="15985" y="20922"/>
                  <a:pt x="15986" y="20864"/>
                </a:cubicBezTo>
                <a:cubicBezTo>
                  <a:pt x="16167" y="20818"/>
                  <a:pt x="16655" y="20912"/>
                  <a:pt x="16834" y="20976"/>
                </a:cubicBezTo>
                <a:cubicBezTo>
                  <a:pt x="16831" y="20995"/>
                  <a:pt x="16840" y="21021"/>
                  <a:pt x="16837" y="21040"/>
                </a:cubicBezTo>
                <a:cubicBezTo>
                  <a:pt x="16925" y="21067"/>
                  <a:pt x="16976" y="21002"/>
                  <a:pt x="17057" y="21008"/>
                </a:cubicBezTo>
                <a:cubicBezTo>
                  <a:pt x="17069" y="21052"/>
                  <a:pt x="16976" y="21002"/>
                  <a:pt x="17057" y="21008"/>
                </a:cubicBezTo>
                <a:close/>
                <a:moveTo>
                  <a:pt x="15035" y="9329"/>
                </a:moveTo>
                <a:cubicBezTo>
                  <a:pt x="15040" y="9332"/>
                  <a:pt x="15043" y="9336"/>
                  <a:pt x="15046" y="9340"/>
                </a:cubicBezTo>
                <a:cubicBezTo>
                  <a:pt x="15083" y="9411"/>
                  <a:pt x="14747" y="9586"/>
                  <a:pt x="14719" y="9588"/>
                </a:cubicBezTo>
                <a:cubicBezTo>
                  <a:pt x="14509" y="9606"/>
                  <a:pt x="14814" y="9185"/>
                  <a:pt x="15035" y="9329"/>
                </a:cubicBezTo>
                <a:cubicBezTo>
                  <a:pt x="15040" y="9332"/>
                  <a:pt x="15025" y="9323"/>
                  <a:pt x="15035" y="9329"/>
                </a:cubicBezTo>
                <a:close/>
                <a:moveTo>
                  <a:pt x="10464" y="17106"/>
                </a:moveTo>
                <a:lnTo>
                  <a:pt x="10453" y="17083"/>
                </a:lnTo>
                <a:cubicBezTo>
                  <a:pt x="10426" y="17405"/>
                  <a:pt x="10539" y="17595"/>
                  <a:pt x="10345" y="17882"/>
                </a:cubicBezTo>
                <a:cubicBezTo>
                  <a:pt x="9796" y="17382"/>
                  <a:pt x="10473" y="17289"/>
                  <a:pt x="10464" y="17106"/>
                </a:cubicBezTo>
                <a:cubicBezTo>
                  <a:pt x="10464" y="17106"/>
                  <a:pt x="10457" y="16967"/>
                  <a:pt x="10464" y="17106"/>
                </a:cubicBezTo>
                <a:close/>
                <a:moveTo>
                  <a:pt x="10564" y="18237"/>
                </a:moveTo>
                <a:cubicBezTo>
                  <a:pt x="10602" y="18346"/>
                  <a:pt x="10551" y="18790"/>
                  <a:pt x="10530" y="18920"/>
                </a:cubicBezTo>
                <a:cubicBezTo>
                  <a:pt x="10485" y="19203"/>
                  <a:pt x="10300" y="18856"/>
                  <a:pt x="10290" y="19078"/>
                </a:cubicBezTo>
                <a:cubicBezTo>
                  <a:pt x="10271" y="19507"/>
                  <a:pt x="9961" y="18146"/>
                  <a:pt x="9970" y="18150"/>
                </a:cubicBezTo>
                <a:cubicBezTo>
                  <a:pt x="10234" y="18257"/>
                  <a:pt x="10411" y="17796"/>
                  <a:pt x="10564" y="18237"/>
                </a:cubicBezTo>
                <a:cubicBezTo>
                  <a:pt x="10578" y="18276"/>
                  <a:pt x="10539" y="18164"/>
                  <a:pt x="10564" y="18237"/>
                </a:cubicBezTo>
                <a:close/>
                <a:moveTo>
                  <a:pt x="5029" y="10651"/>
                </a:moveTo>
                <a:cubicBezTo>
                  <a:pt x="5077" y="10532"/>
                  <a:pt x="5345" y="10601"/>
                  <a:pt x="5317" y="10393"/>
                </a:cubicBezTo>
                <a:cubicBezTo>
                  <a:pt x="5309" y="10405"/>
                  <a:pt x="5301" y="10411"/>
                  <a:pt x="5295" y="10424"/>
                </a:cubicBezTo>
                <a:cubicBezTo>
                  <a:pt x="5232" y="10439"/>
                  <a:pt x="5176" y="10423"/>
                  <a:pt x="5111" y="10424"/>
                </a:cubicBezTo>
                <a:cubicBezTo>
                  <a:pt x="5102" y="10395"/>
                  <a:pt x="5323" y="9733"/>
                  <a:pt x="5376" y="9698"/>
                </a:cubicBezTo>
                <a:cubicBezTo>
                  <a:pt x="5467" y="9638"/>
                  <a:pt x="5548" y="9315"/>
                  <a:pt x="5670" y="9337"/>
                </a:cubicBezTo>
                <a:cubicBezTo>
                  <a:pt x="5754" y="9352"/>
                  <a:pt x="6274" y="9294"/>
                  <a:pt x="6258" y="9415"/>
                </a:cubicBezTo>
                <a:cubicBezTo>
                  <a:pt x="6253" y="9452"/>
                  <a:pt x="5825" y="9767"/>
                  <a:pt x="5928" y="9811"/>
                </a:cubicBezTo>
                <a:cubicBezTo>
                  <a:pt x="5995" y="9839"/>
                  <a:pt x="6642" y="9635"/>
                  <a:pt x="6636" y="9850"/>
                </a:cubicBezTo>
                <a:cubicBezTo>
                  <a:pt x="6630" y="10107"/>
                  <a:pt x="6142" y="10320"/>
                  <a:pt x="6302" y="10517"/>
                </a:cubicBezTo>
                <a:cubicBezTo>
                  <a:pt x="6401" y="10638"/>
                  <a:pt x="6622" y="10658"/>
                  <a:pt x="6653" y="10846"/>
                </a:cubicBezTo>
                <a:cubicBezTo>
                  <a:pt x="6671" y="10958"/>
                  <a:pt x="6675" y="11181"/>
                  <a:pt x="6785" y="11246"/>
                </a:cubicBezTo>
                <a:cubicBezTo>
                  <a:pt x="7128" y="11447"/>
                  <a:pt x="7055" y="11926"/>
                  <a:pt x="7226" y="12079"/>
                </a:cubicBezTo>
                <a:cubicBezTo>
                  <a:pt x="7345" y="12186"/>
                  <a:pt x="7646" y="11861"/>
                  <a:pt x="7721" y="12232"/>
                </a:cubicBezTo>
                <a:cubicBezTo>
                  <a:pt x="7759" y="12416"/>
                  <a:pt x="7449" y="12755"/>
                  <a:pt x="7292" y="12788"/>
                </a:cubicBezTo>
                <a:cubicBezTo>
                  <a:pt x="7264" y="12782"/>
                  <a:pt x="7615" y="12821"/>
                  <a:pt x="7617" y="12880"/>
                </a:cubicBezTo>
                <a:cubicBezTo>
                  <a:pt x="7622" y="13056"/>
                  <a:pt x="6316" y="13296"/>
                  <a:pt x="6190" y="13215"/>
                </a:cubicBezTo>
                <a:cubicBezTo>
                  <a:pt x="5876" y="13016"/>
                  <a:pt x="5422" y="13624"/>
                  <a:pt x="4985" y="13472"/>
                </a:cubicBezTo>
                <a:cubicBezTo>
                  <a:pt x="5239" y="13140"/>
                  <a:pt x="5940" y="13044"/>
                  <a:pt x="6110" y="12742"/>
                </a:cubicBezTo>
                <a:cubicBezTo>
                  <a:pt x="5925" y="12832"/>
                  <a:pt x="5802" y="12692"/>
                  <a:pt x="5782" y="12693"/>
                </a:cubicBezTo>
                <a:cubicBezTo>
                  <a:pt x="5654" y="12701"/>
                  <a:pt x="5527" y="12674"/>
                  <a:pt x="5405" y="12714"/>
                </a:cubicBezTo>
                <a:cubicBezTo>
                  <a:pt x="5071" y="12824"/>
                  <a:pt x="5664" y="12288"/>
                  <a:pt x="5650" y="12311"/>
                </a:cubicBezTo>
                <a:cubicBezTo>
                  <a:pt x="5754" y="12141"/>
                  <a:pt x="5455" y="11802"/>
                  <a:pt x="5686" y="11851"/>
                </a:cubicBezTo>
                <a:cubicBezTo>
                  <a:pt x="5913" y="11898"/>
                  <a:pt x="6249" y="11772"/>
                  <a:pt x="6176" y="11451"/>
                </a:cubicBezTo>
                <a:cubicBezTo>
                  <a:pt x="5978" y="11400"/>
                  <a:pt x="5859" y="11364"/>
                  <a:pt x="6069" y="11081"/>
                </a:cubicBezTo>
                <a:cubicBezTo>
                  <a:pt x="5935" y="11261"/>
                  <a:pt x="5499" y="11034"/>
                  <a:pt x="5491" y="11228"/>
                </a:cubicBezTo>
                <a:cubicBezTo>
                  <a:pt x="5230" y="11183"/>
                  <a:pt x="5585" y="10919"/>
                  <a:pt x="5602" y="10890"/>
                </a:cubicBezTo>
                <a:cubicBezTo>
                  <a:pt x="5707" y="10710"/>
                  <a:pt x="5363" y="10523"/>
                  <a:pt x="5390" y="10718"/>
                </a:cubicBezTo>
                <a:cubicBezTo>
                  <a:pt x="5581" y="10787"/>
                  <a:pt x="5302" y="10864"/>
                  <a:pt x="5290" y="10905"/>
                </a:cubicBezTo>
                <a:cubicBezTo>
                  <a:pt x="5166" y="10939"/>
                  <a:pt x="5297" y="10688"/>
                  <a:pt x="5272" y="10646"/>
                </a:cubicBezTo>
                <a:cubicBezTo>
                  <a:pt x="5255" y="10619"/>
                  <a:pt x="4940" y="10871"/>
                  <a:pt x="5029" y="10651"/>
                </a:cubicBezTo>
                <a:cubicBezTo>
                  <a:pt x="5047" y="10606"/>
                  <a:pt x="5016" y="10683"/>
                  <a:pt x="5029" y="10651"/>
                </a:cubicBezTo>
                <a:close/>
                <a:moveTo>
                  <a:pt x="19919" y="20951"/>
                </a:moveTo>
                <a:cubicBezTo>
                  <a:pt x="19993" y="20920"/>
                  <a:pt x="20069" y="20888"/>
                  <a:pt x="20137" y="20844"/>
                </a:cubicBezTo>
                <a:cubicBezTo>
                  <a:pt x="20138" y="20843"/>
                  <a:pt x="19724" y="21347"/>
                  <a:pt x="19988" y="21347"/>
                </a:cubicBezTo>
                <a:cubicBezTo>
                  <a:pt x="19707" y="21325"/>
                  <a:pt x="19367" y="21489"/>
                  <a:pt x="19252" y="21103"/>
                </a:cubicBezTo>
                <a:cubicBezTo>
                  <a:pt x="19317" y="21150"/>
                  <a:pt x="19414" y="21101"/>
                  <a:pt x="19487" y="21094"/>
                </a:cubicBezTo>
                <a:cubicBezTo>
                  <a:pt x="19505" y="21064"/>
                  <a:pt x="19515" y="21012"/>
                  <a:pt x="19515" y="20976"/>
                </a:cubicBezTo>
                <a:cubicBezTo>
                  <a:pt x="19659" y="20996"/>
                  <a:pt x="19780" y="21008"/>
                  <a:pt x="19919" y="20951"/>
                </a:cubicBezTo>
                <a:cubicBezTo>
                  <a:pt x="19993" y="20920"/>
                  <a:pt x="19780" y="21008"/>
                  <a:pt x="19919" y="20951"/>
                </a:cubicBezTo>
                <a:close/>
                <a:moveTo>
                  <a:pt x="3448" y="12512"/>
                </a:moveTo>
                <a:lnTo>
                  <a:pt x="3439" y="12467"/>
                </a:lnTo>
                <a:cubicBezTo>
                  <a:pt x="3441" y="12484"/>
                  <a:pt x="3910" y="11973"/>
                  <a:pt x="3927" y="11961"/>
                </a:cubicBezTo>
                <a:cubicBezTo>
                  <a:pt x="3801" y="11949"/>
                  <a:pt x="3649" y="11911"/>
                  <a:pt x="3652" y="11769"/>
                </a:cubicBezTo>
                <a:lnTo>
                  <a:pt x="3653" y="11732"/>
                </a:lnTo>
                <a:cubicBezTo>
                  <a:pt x="3638" y="11187"/>
                  <a:pt x="4036" y="11537"/>
                  <a:pt x="4296" y="11292"/>
                </a:cubicBezTo>
                <a:cubicBezTo>
                  <a:pt x="4019" y="11229"/>
                  <a:pt x="4821" y="10776"/>
                  <a:pt x="5082" y="10841"/>
                </a:cubicBezTo>
                <a:cubicBezTo>
                  <a:pt x="5103" y="10873"/>
                  <a:pt x="5214" y="11022"/>
                  <a:pt x="5230" y="11072"/>
                </a:cubicBezTo>
                <a:cubicBezTo>
                  <a:pt x="5337" y="11212"/>
                  <a:pt x="5329" y="11337"/>
                  <a:pt x="5207" y="11445"/>
                </a:cubicBezTo>
                <a:cubicBezTo>
                  <a:pt x="4948" y="11696"/>
                  <a:pt x="5225" y="11803"/>
                  <a:pt x="5096" y="12165"/>
                </a:cubicBezTo>
                <a:cubicBezTo>
                  <a:pt x="4944" y="12594"/>
                  <a:pt x="3961" y="12830"/>
                  <a:pt x="3623" y="12797"/>
                </a:cubicBezTo>
                <a:lnTo>
                  <a:pt x="3629" y="12759"/>
                </a:lnTo>
                <a:cubicBezTo>
                  <a:pt x="3593" y="12765"/>
                  <a:pt x="3565" y="12764"/>
                  <a:pt x="3528" y="12766"/>
                </a:cubicBezTo>
                <a:cubicBezTo>
                  <a:pt x="3509" y="12734"/>
                  <a:pt x="3505" y="12702"/>
                  <a:pt x="3523" y="12678"/>
                </a:cubicBezTo>
                <a:cubicBezTo>
                  <a:pt x="3435" y="12635"/>
                  <a:pt x="3431" y="12581"/>
                  <a:pt x="3510" y="12516"/>
                </a:cubicBezTo>
                <a:cubicBezTo>
                  <a:pt x="3502" y="12515"/>
                  <a:pt x="3448" y="12512"/>
                  <a:pt x="3448" y="12512"/>
                </a:cubicBezTo>
                <a:cubicBezTo>
                  <a:pt x="3448" y="12512"/>
                  <a:pt x="3448" y="12512"/>
                  <a:pt x="3448" y="12512"/>
                </a:cubicBezTo>
                <a:close/>
                <a:moveTo>
                  <a:pt x="11104" y="9151"/>
                </a:moveTo>
                <a:cubicBezTo>
                  <a:pt x="11102" y="9148"/>
                  <a:pt x="11098" y="9146"/>
                  <a:pt x="11094" y="9143"/>
                </a:cubicBezTo>
                <a:cubicBezTo>
                  <a:pt x="11097" y="9141"/>
                  <a:pt x="11101" y="9138"/>
                  <a:pt x="11105" y="9135"/>
                </a:cubicBezTo>
                <a:cubicBezTo>
                  <a:pt x="11105" y="9140"/>
                  <a:pt x="11105" y="9147"/>
                  <a:pt x="11104" y="9151"/>
                </a:cubicBezTo>
                <a:cubicBezTo>
                  <a:pt x="11102" y="9148"/>
                  <a:pt x="11105" y="9147"/>
                  <a:pt x="11104" y="9151"/>
                </a:cubicBezTo>
                <a:close/>
                <a:moveTo>
                  <a:pt x="21399" y="14198"/>
                </a:moveTo>
                <a:cubicBezTo>
                  <a:pt x="21409" y="14173"/>
                  <a:pt x="21499" y="14149"/>
                  <a:pt x="21520" y="14142"/>
                </a:cubicBezTo>
                <a:lnTo>
                  <a:pt x="21423" y="14087"/>
                </a:lnTo>
                <a:cubicBezTo>
                  <a:pt x="21320" y="14027"/>
                  <a:pt x="21586" y="13723"/>
                  <a:pt x="21296" y="13692"/>
                </a:cubicBezTo>
                <a:cubicBezTo>
                  <a:pt x="21112" y="13672"/>
                  <a:pt x="20805" y="13386"/>
                  <a:pt x="20627" y="13557"/>
                </a:cubicBezTo>
                <a:cubicBezTo>
                  <a:pt x="20375" y="13291"/>
                  <a:pt x="20136" y="13280"/>
                  <a:pt x="19764" y="13317"/>
                </a:cubicBezTo>
                <a:cubicBezTo>
                  <a:pt x="19859" y="13317"/>
                  <a:pt x="19308" y="12896"/>
                  <a:pt x="19323" y="12913"/>
                </a:cubicBezTo>
                <a:cubicBezTo>
                  <a:pt x="19229" y="12913"/>
                  <a:pt x="19162" y="12594"/>
                  <a:pt x="19105" y="12495"/>
                </a:cubicBezTo>
                <a:cubicBezTo>
                  <a:pt x="18878" y="12097"/>
                  <a:pt x="18551" y="12640"/>
                  <a:pt x="18342" y="12454"/>
                </a:cubicBezTo>
                <a:cubicBezTo>
                  <a:pt x="18213" y="12393"/>
                  <a:pt x="18189" y="12168"/>
                  <a:pt x="18086" y="12043"/>
                </a:cubicBezTo>
                <a:cubicBezTo>
                  <a:pt x="18386" y="11994"/>
                  <a:pt x="18733" y="11639"/>
                  <a:pt x="18199" y="11620"/>
                </a:cubicBezTo>
                <a:cubicBezTo>
                  <a:pt x="18172" y="11530"/>
                  <a:pt x="17896" y="11200"/>
                  <a:pt x="17799" y="11143"/>
                </a:cubicBezTo>
                <a:cubicBezTo>
                  <a:pt x="17967" y="10775"/>
                  <a:pt x="17329" y="10571"/>
                  <a:pt x="17149" y="10533"/>
                </a:cubicBezTo>
                <a:cubicBezTo>
                  <a:pt x="16689" y="10533"/>
                  <a:pt x="16796" y="10101"/>
                  <a:pt x="16546" y="9833"/>
                </a:cubicBezTo>
                <a:cubicBezTo>
                  <a:pt x="16590" y="9843"/>
                  <a:pt x="16633" y="9860"/>
                  <a:pt x="16674" y="9878"/>
                </a:cubicBezTo>
                <a:lnTo>
                  <a:pt x="16626" y="9776"/>
                </a:lnTo>
                <a:cubicBezTo>
                  <a:pt x="16769" y="9537"/>
                  <a:pt x="16634" y="9167"/>
                  <a:pt x="16725" y="8824"/>
                </a:cubicBezTo>
                <a:cubicBezTo>
                  <a:pt x="16306" y="8876"/>
                  <a:pt x="15803" y="8638"/>
                  <a:pt x="15397" y="8843"/>
                </a:cubicBezTo>
                <a:cubicBezTo>
                  <a:pt x="14990" y="9046"/>
                  <a:pt x="15218" y="9655"/>
                  <a:pt x="15490" y="9475"/>
                </a:cubicBezTo>
                <a:cubicBezTo>
                  <a:pt x="15446" y="9559"/>
                  <a:pt x="15400" y="9612"/>
                  <a:pt x="15302" y="9624"/>
                </a:cubicBezTo>
                <a:cubicBezTo>
                  <a:pt x="15527" y="10138"/>
                  <a:pt x="15043" y="10023"/>
                  <a:pt x="14840" y="9709"/>
                </a:cubicBezTo>
                <a:lnTo>
                  <a:pt x="14842" y="9700"/>
                </a:lnTo>
                <a:cubicBezTo>
                  <a:pt x="14833" y="9734"/>
                  <a:pt x="14822" y="9767"/>
                  <a:pt x="14810" y="9799"/>
                </a:cubicBezTo>
                <a:cubicBezTo>
                  <a:pt x="14723" y="9791"/>
                  <a:pt x="14635" y="9776"/>
                  <a:pt x="14548" y="9751"/>
                </a:cubicBezTo>
                <a:cubicBezTo>
                  <a:pt x="14418" y="9770"/>
                  <a:pt x="14357" y="9921"/>
                  <a:pt x="14366" y="10048"/>
                </a:cubicBezTo>
                <a:lnTo>
                  <a:pt x="14272" y="10101"/>
                </a:lnTo>
                <a:cubicBezTo>
                  <a:pt x="14229" y="10390"/>
                  <a:pt x="14291" y="10708"/>
                  <a:pt x="14374" y="10979"/>
                </a:cubicBezTo>
                <a:cubicBezTo>
                  <a:pt x="14374" y="10980"/>
                  <a:pt x="14706" y="11039"/>
                  <a:pt x="14271" y="10982"/>
                </a:cubicBezTo>
                <a:cubicBezTo>
                  <a:pt x="14155" y="10964"/>
                  <a:pt x="14030" y="11072"/>
                  <a:pt x="14169" y="11177"/>
                </a:cubicBezTo>
                <a:cubicBezTo>
                  <a:pt x="14151" y="11181"/>
                  <a:pt x="14133" y="11186"/>
                  <a:pt x="14115" y="11190"/>
                </a:cubicBezTo>
                <a:cubicBezTo>
                  <a:pt x="14118" y="11235"/>
                  <a:pt x="14112" y="11279"/>
                  <a:pt x="14095" y="11321"/>
                </a:cubicBezTo>
                <a:cubicBezTo>
                  <a:pt x="14319" y="11407"/>
                  <a:pt x="14597" y="11381"/>
                  <a:pt x="14839" y="11383"/>
                </a:cubicBezTo>
                <a:lnTo>
                  <a:pt x="14792" y="11431"/>
                </a:lnTo>
                <a:cubicBezTo>
                  <a:pt x="14873" y="11397"/>
                  <a:pt x="15020" y="11368"/>
                  <a:pt x="15097" y="11423"/>
                </a:cubicBezTo>
                <a:cubicBezTo>
                  <a:pt x="14771" y="11469"/>
                  <a:pt x="14345" y="11485"/>
                  <a:pt x="14023" y="11419"/>
                </a:cubicBezTo>
                <a:cubicBezTo>
                  <a:pt x="13755" y="11424"/>
                  <a:pt x="13655" y="11208"/>
                  <a:pt x="13442" y="11208"/>
                </a:cubicBezTo>
                <a:cubicBezTo>
                  <a:pt x="13013" y="11208"/>
                  <a:pt x="12497" y="11570"/>
                  <a:pt x="12077" y="11683"/>
                </a:cubicBezTo>
                <a:cubicBezTo>
                  <a:pt x="12021" y="11598"/>
                  <a:pt x="11938" y="11539"/>
                  <a:pt x="11850" y="11498"/>
                </a:cubicBezTo>
                <a:cubicBezTo>
                  <a:pt x="11906" y="11380"/>
                  <a:pt x="11866" y="11334"/>
                  <a:pt x="11769" y="11310"/>
                </a:cubicBezTo>
                <a:lnTo>
                  <a:pt x="11748" y="11359"/>
                </a:lnTo>
                <a:cubicBezTo>
                  <a:pt x="11689" y="11359"/>
                  <a:pt x="11635" y="11383"/>
                  <a:pt x="11585" y="11434"/>
                </a:cubicBezTo>
                <a:cubicBezTo>
                  <a:pt x="11468" y="11434"/>
                  <a:pt x="11068" y="11450"/>
                  <a:pt x="10966" y="11574"/>
                </a:cubicBezTo>
                <a:cubicBezTo>
                  <a:pt x="11003" y="11493"/>
                  <a:pt x="11068" y="11431"/>
                  <a:pt x="11053" y="11329"/>
                </a:cubicBezTo>
                <a:cubicBezTo>
                  <a:pt x="11360" y="11511"/>
                  <a:pt x="11588" y="10834"/>
                  <a:pt x="11473" y="10674"/>
                </a:cubicBezTo>
                <a:cubicBezTo>
                  <a:pt x="11548" y="11455"/>
                  <a:pt x="12215" y="10595"/>
                  <a:pt x="12459" y="10590"/>
                </a:cubicBezTo>
                <a:cubicBezTo>
                  <a:pt x="12794" y="10584"/>
                  <a:pt x="12838" y="10062"/>
                  <a:pt x="12863" y="9783"/>
                </a:cubicBezTo>
                <a:cubicBezTo>
                  <a:pt x="12881" y="9580"/>
                  <a:pt x="13458" y="9031"/>
                  <a:pt x="13427" y="8990"/>
                </a:cubicBezTo>
                <a:cubicBezTo>
                  <a:pt x="13815" y="8727"/>
                  <a:pt x="12477" y="8225"/>
                  <a:pt x="13133" y="7551"/>
                </a:cubicBezTo>
                <a:cubicBezTo>
                  <a:pt x="13342" y="7340"/>
                  <a:pt x="13527" y="7230"/>
                  <a:pt x="13796" y="7110"/>
                </a:cubicBezTo>
                <a:cubicBezTo>
                  <a:pt x="13875" y="7074"/>
                  <a:pt x="14210" y="6821"/>
                  <a:pt x="14230" y="6703"/>
                </a:cubicBezTo>
                <a:cubicBezTo>
                  <a:pt x="14239" y="6653"/>
                  <a:pt x="14134" y="6487"/>
                  <a:pt x="14081" y="6528"/>
                </a:cubicBezTo>
                <a:cubicBezTo>
                  <a:pt x="14339" y="5989"/>
                  <a:pt x="15221" y="5978"/>
                  <a:pt x="15459" y="6484"/>
                </a:cubicBezTo>
                <a:cubicBezTo>
                  <a:pt x="15284" y="6479"/>
                  <a:pt x="14555" y="7035"/>
                  <a:pt x="14534" y="7238"/>
                </a:cubicBezTo>
                <a:cubicBezTo>
                  <a:pt x="14055" y="7196"/>
                  <a:pt x="14378" y="8563"/>
                  <a:pt x="14576" y="8615"/>
                </a:cubicBezTo>
                <a:cubicBezTo>
                  <a:pt x="14918" y="8705"/>
                  <a:pt x="14912" y="8954"/>
                  <a:pt x="15299" y="8832"/>
                </a:cubicBezTo>
                <a:cubicBezTo>
                  <a:pt x="16051" y="8597"/>
                  <a:pt x="16518" y="8623"/>
                  <a:pt x="17126" y="8089"/>
                </a:cubicBezTo>
                <a:cubicBezTo>
                  <a:pt x="17989" y="7332"/>
                  <a:pt x="17131" y="7189"/>
                  <a:pt x="16960" y="6564"/>
                </a:cubicBezTo>
                <a:cubicBezTo>
                  <a:pt x="16891" y="6310"/>
                  <a:pt x="16962" y="6056"/>
                  <a:pt x="16770" y="5802"/>
                </a:cubicBezTo>
                <a:cubicBezTo>
                  <a:pt x="16593" y="5570"/>
                  <a:pt x="16691" y="5715"/>
                  <a:pt x="16751" y="5394"/>
                </a:cubicBezTo>
                <a:cubicBezTo>
                  <a:pt x="16807" y="5092"/>
                  <a:pt x="16443" y="5099"/>
                  <a:pt x="16319" y="4939"/>
                </a:cubicBezTo>
                <a:cubicBezTo>
                  <a:pt x="16366" y="4885"/>
                  <a:pt x="16402" y="4805"/>
                  <a:pt x="16433" y="4739"/>
                </a:cubicBezTo>
                <a:cubicBezTo>
                  <a:pt x="16397" y="4728"/>
                  <a:pt x="16370" y="4705"/>
                  <a:pt x="16352" y="4670"/>
                </a:cubicBezTo>
                <a:cubicBezTo>
                  <a:pt x="16486" y="4552"/>
                  <a:pt x="16818" y="4457"/>
                  <a:pt x="16818" y="4297"/>
                </a:cubicBezTo>
                <a:lnTo>
                  <a:pt x="16777" y="4292"/>
                </a:lnTo>
                <a:lnTo>
                  <a:pt x="16781" y="4239"/>
                </a:lnTo>
                <a:cubicBezTo>
                  <a:pt x="16681" y="4213"/>
                  <a:pt x="16582" y="4186"/>
                  <a:pt x="16483" y="4156"/>
                </a:cubicBezTo>
                <a:cubicBezTo>
                  <a:pt x="16600" y="4125"/>
                  <a:pt x="16712" y="4098"/>
                  <a:pt x="16819" y="4044"/>
                </a:cubicBezTo>
                <a:lnTo>
                  <a:pt x="16812" y="4008"/>
                </a:lnTo>
                <a:cubicBezTo>
                  <a:pt x="16788" y="3879"/>
                  <a:pt x="16102" y="3767"/>
                  <a:pt x="16024" y="3831"/>
                </a:cubicBezTo>
                <a:cubicBezTo>
                  <a:pt x="16035" y="3485"/>
                  <a:pt x="15559" y="3828"/>
                  <a:pt x="15481" y="3933"/>
                </a:cubicBezTo>
                <a:cubicBezTo>
                  <a:pt x="15481" y="3810"/>
                  <a:pt x="15465" y="3728"/>
                  <a:pt x="15353" y="3712"/>
                </a:cubicBezTo>
                <a:cubicBezTo>
                  <a:pt x="15350" y="3712"/>
                  <a:pt x="15455" y="3766"/>
                  <a:pt x="15313" y="3766"/>
                </a:cubicBezTo>
                <a:lnTo>
                  <a:pt x="15313" y="3708"/>
                </a:lnTo>
                <a:cubicBezTo>
                  <a:pt x="14920" y="3686"/>
                  <a:pt x="14462" y="3793"/>
                  <a:pt x="14080" y="3879"/>
                </a:cubicBezTo>
                <a:lnTo>
                  <a:pt x="14055" y="3979"/>
                </a:lnTo>
                <a:cubicBezTo>
                  <a:pt x="14083" y="3996"/>
                  <a:pt x="14112" y="4012"/>
                  <a:pt x="14141" y="4027"/>
                </a:cubicBezTo>
                <a:cubicBezTo>
                  <a:pt x="14126" y="4044"/>
                  <a:pt x="13707" y="4059"/>
                  <a:pt x="13848" y="4178"/>
                </a:cubicBezTo>
                <a:cubicBezTo>
                  <a:pt x="13839" y="4188"/>
                  <a:pt x="13730" y="4250"/>
                  <a:pt x="13705" y="4250"/>
                </a:cubicBezTo>
                <a:cubicBezTo>
                  <a:pt x="13546" y="4221"/>
                  <a:pt x="13373" y="4049"/>
                  <a:pt x="13215" y="4159"/>
                </a:cubicBezTo>
                <a:cubicBezTo>
                  <a:pt x="13149" y="4204"/>
                  <a:pt x="12175" y="4604"/>
                  <a:pt x="12746" y="4666"/>
                </a:cubicBezTo>
                <a:cubicBezTo>
                  <a:pt x="12622" y="4865"/>
                  <a:pt x="12457" y="4653"/>
                  <a:pt x="12460" y="4524"/>
                </a:cubicBezTo>
                <a:cubicBezTo>
                  <a:pt x="12221" y="4504"/>
                  <a:pt x="11580" y="4848"/>
                  <a:pt x="11551" y="5086"/>
                </a:cubicBezTo>
                <a:cubicBezTo>
                  <a:pt x="11780" y="5070"/>
                  <a:pt x="12010" y="5019"/>
                  <a:pt x="12238" y="4987"/>
                </a:cubicBezTo>
                <a:cubicBezTo>
                  <a:pt x="11896" y="5054"/>
                  <a:pt x="11014" y="6216"/>
                  <a:pt x="10964" y="6583"/>
                </a:cubicBezTo>
                <a:cubicBezTo>
                  <a:pt x="10736" y="6624"/>
                  <a:pt x="10558" y="6970"/>
                  <a:pt x="10381" y="6977"/>
                </a:cubicBezTo>
                <a:cubicBezTo>
                  <a:pt x="10180" y="6977"/>
                  <a:pt x="10128" y="6767"/>
                  <a:pt x="10029" y="7058"/>
                </a:cubicBezTo>
                <a:cubicBezTo>
                  <a:pt x="9982" y="7191"/>
                  <a:pt x="9499" y="7414"/>
                  <a:pt x="9402" y="7408"/>
                </a:cubicBezTo>
                <a:cubicBezTo>
                  <a:pt x="9414" y="7463"/>
                  <a:pt x="9398" y="7484"/>
                  <a:pt x="9354" y="7470"/>
                </a:cubicBezTo>
                <a:cubicBezTo>
                  <a:pt x="9353" y="7486"/>
                  <a:pt x="9333" y="7546"/>
                  <a:pt x="9329" y="7554"/>
                </a:cubicBezTo>
                <a:cubicBezTo>
                  <a:pt x="9181" y="7675"/>
                  <a:pt x="8893" y="7604"/>
                  <a:pt x="8949" y="7955"/>
                </a:cubicBezTo>
                <a:cubicBezTo>
                  <a:pt x="8986" y="8192"/>
                  <a:pt x="8876" y="8784"/>
                  <a:pt x="8991" y="8987"/>
                </a:cubicBezTo>
                <a:cubicBezTo>
                  <a:pt x="9205" y="9365"/>
                  <a:pt x="9340" y="9782"/>
                  <a:pt x="9892" y="9648"/>
                </a:cubicBezTo>
                <a:cubicBezTo>
                  <a:pt x="10114" y="9595"/>
                  <a:pt x="10749" y="9192"/>
                  <a:pt x="10777" y="8955"/>
                </a:cubicBezTo>
                <a:cubicBezTo>
                  <a:pt x="10817" y="9053"/>
                  <a:pt x="10800" y="9070"/>
                  <a:pt x="10918" y="9140"/>
                </a:cubicBezTo>
                <a:cubicBezTo>
                  <a:pt x="10889" y="9162"/>
                  <a:pt x="10862" y="9182"/>
                  <a:pt x="10829" y="9197"/>
                </a:cubicBezTo>
                <a:cubicBezTo>
                  <a:pt x="11004" y="9640"/>
                  <a:pt x="11181" y="10022"/>
                  <a:pt x="11497" y="10369"/>
                </a:cubicBezTo>
                <a:cubicBezTo>
                  <a:pt x="11390" y="10425"/>
                  <a:pt x="11363" y="10548"/>
                  <a:pt x="11450" y="10649"/>
                </a:cubicBezTo>
                <a:cubicBezTo>
                  <a:pt x="11391" y="10614"/>
                  <a:pt x="11149" y="10769"/>
                  <a:pt x="11098" y="10800"/>
                </a:cubicBezTo>
                <a:cubicBezTo>
                  <a:pt x="10812" y="10969"/>
                  <a:pt x="11257" y="11023"/>
                  <a:pt x="11209" y="11174"/>
                </a:cubicBezTo>
                <a:cubicBezTo>
                  <a:pt x="11154" y="11353"/>
                  <a:pt x="10994" y="11044"/>
                  <a:pt x="11012" y="11359"/>
                </a:cubicBezTo>
                <a:cubicBezTo>
                  <a:pt x="10937" y="11384"/>
                  <a:pt x="10752" y="11439"/>
                  <a:pt x="10683" y="11373"/>
                </a:cubicBezTo>
                <a:cubicBezTo>
                  <a:pt x="10699" y="11309"/>
                  <a:pt x="10743" y="11117"/>
                  <a:pt x="10714" y="11059"/>
                </a:cubicBezTo>
                <a:cubicBezTo>
                  <a:pt x="10772" y="11086"/>
                  <a:pt x="10965" y="11220"/>
                  <a:pt x="10955" y="11230"/>
                </a:cubicBezTo>
                <a:cubicBezTo>
                  <a:pt x="11264" y="10919"/>
                  <a:pt x="10514" y="10683"/>
                  <a:pt x="10674" y="11018"/>
                </a:cubicBezTo>
                <a:cubicBezTo>
                  <a:pt x="10644" y="11008"/>
                  <a:pt x="10613" y="11003"/>
                  <a:pt x="10583" y="11002"/>
                </a:cubicBezTo>
                <a:cubicBezTo>
                  <a:pt x="10613" y="10960"/>
                  <a:pt x="10785" y="10573"/>
                  <a:pt x="10785" y="10566"/>
                </a:cubicBezTo>
                <a:cubicBezTo>
                  <a:pt x="10800" y="10576"/>
                  <a:pt x="10821" y="10590"/>
                  <a:pt x="10853" y="10592"/>
                </a:cubicBezTo>
                <a:cubicBezTo>
                  <a:pt x="10863" y="10592"/>
                  <a:pt x="10848" y="9927"/>
                  <a:pt x="10934" y="9698"/>
                </a:cubicBezTo>
                <a:cubicBezTo>
                  <a:pt x="10675" y="9764"/>
                  <a:pt x="10420" y="9916"/>
                  <a:pt x="10181" y="10042"/>
                </a:cubicBezTo>
                <a:cubicBezTo>
                  <a:pt x="9963" y="10157"/>
                  <a:pt x="9886" y="10826"/>
                  <a:pt x="10149" y="10909"/>
                </a:cubicBezTo>
                <a:cubicBezTo>
                  <a:pt x="10138" y="10964"/>
                  <a:pt x="10090" y="11008"/>
                  <a:pt x="10090" y="11067"/>
                </a:cubicBezTo>
                <a:cubicBezTo>
                  <a:pt x="10053" y="11050"/>
                  <a:pt x="10016" y="11033"/>
                  <a:pt x="9978" y="11019"/>
                </a:cubicBezTo>
                <a:cubicBezTo>
                  <a:pt x="10028" y="11079"/>
                  <a:pt x="10066" y="11359"/>
                  <a:pt x="10163" y="11359"/>
                </a:cubicBezTo>
                <a:cubicBezTo>
                  <a:pt x="10073" y="11359"/>
                  <a:pt x="10093" y="11378"/>
                  <a:pt x="10048" y="11394"/>
                </a:cubicBezTo>
                <a:cubicBezTo>
                  <a:pt x="10043" y="11379"/>
                  <a:pt x="10156" y="11600"/>
                  <a:pt x="10151" y="11616"/>
                </a:cubicBezTo>
                <a:cubicBezTo>
                  <a:pt x="10064" y="11619"/>
                  <a:pt x="9974" y="11681"/>
                  <a:pt x="10004" y="11789"/>
                </a:cubicBezTo>
                <a:cubicBezTo>
                  <a:pt x="9806" y="11773"/>
                  <a:pt x="8782" y="11721"/>
                  <a:pt x="9003" y="12226"/>
                </a:cubicBezTo>
                <a:cubicBezTo>
                  <a:pt x="8695" y="11907"/>
                  <a:pt x="8967" y="11872"/>
                  <a:pt x="8720" y="12293"/>
                </a:cubicBezTo>
                <a:cubicBezTo>
                  <a:pt x="8561" y="12563"/>
                  <a:pt x="8330" y="12770"/>
                  <a:pt x="8088" y="12915"/>
                </a:cubicBezTo>
                <a:lnTo>
                  <a:pt x="8082" y="12908"/>
                </a:lnTo>
                <a:cubicBezTo>
                  <a:pt x="7634" y="12869"/>
                  <a:pt x="7779" y="13179"/>
                  <a:pt x="7606" y="13396"/>
                </a:cubicBezTo>
                <a:cubicBezTo>
                  <a:pt x="7588" y="13419"/>
                  <a:pt x="7002" y="13803"/>
                  <a:pt x="7051" y="13801"/>
                </a:cubicBezTo>
                <a:cubicBezTo>
                  <a:pt x="6841" y="13801"/>
                  <a:pt x="6602" y="13612"/>
                  <a:pt x="6400" y="13559"/>
                </a:cubicBezTo>
                <a:cubicBezTo>
                  <a:pt x="6489" y="14164"/>
                  <a:pt x="6519" y="13881"/>
                  <a:pt x="6154" y="14145"/>
                </a:cubicBezTo>
                <a:cubicBezTo>
                  <a:pt x="5934" y="14026"/>
                  <a:pt x="5898" y="14077"/>
                  <a:pt x="5673" y="14077"/>
                </a:cubicBezTo>
                <a:cubicBezTo>
                  <a:pt x="5381" y="14162"/>
                  <a:pt x="5116" y="14590"/>
                  <a:pt x="5629" y="14617"/>
                </a:cubicBezTo>
                <a:cubicBezTo>
                  <a:pt x="5897" y="14801"/>
                  <a:pt x="6092" y="14655"/>
                  <a:pt x="6255" y="15020"/>
                </a:cubicBezTo>
                <a:cubicBezTo>
                  <a:pt x="6320" y="15168"/>
                  <a:pt x="6390" y="15262"/>
                  <a:pt x="6508" y="15350"/>
                </a:cubicBezTo>
                <a:cubicBezTo>
                  <a:pt x="6728" y="15390"/>
                  <a:pt x="6465" y="16646"/>
                  <a:pt x="6350" y="16730"/>
                </a:cubicBezTo>
                <a:cubicBezTo>
                  <a:pt x="6365" y="16739"/>
                  <a:pt x="5826" y="16663"/>
                  <a:pt x="5785" y="16667"/>
                </a:cubicBezTo>
                <a:cubicBezTo>
                  <a:pt x="5650" y="16689"/>
                  <a:pt x="5391" y="16822"/>
                  <a:pt x="5281" y="16822"/>
                </a:cubicBezTo>
                <a:cubicBezTo>
                  <a:pt x="5108" y="16822"/>
                  <a:pt x="3913" y="16170"/>
                  <a:pt x="3821" y="16687"/>
                </a:cubicBezTo>
                <a:cubicBezTo>
                  <a:pt x="3737" y="16815"/>
                  <a:pt x="3377" y="16828"/>
                  <a:pt x="3449" y="17021"/>
                </a:cubicBezTo>
                <a:cubicBezTo>
                  <a:pt x="3530" y="17238"/>
                  <a:pt x="3616" y="17337"/>
                  <a:pt x="3535" y="17599"/>
                </a:cubicBezTo>
                <a:cubicBezTo>
                  <a:pt x="3600" y="17542"/>
                  <a:pt x="3710" y="17444"/>
                  <a:pt x="3784" y="17425"/>
                </a:cubicBezTo>
                <a:cubicBezTo>
                  <a:pt x="3784" y="17438"/>
                  <a:pt x="3787" y="17450"/>
                  <a:pt x="3789" y="17462"/>
                </a:cubicBezTo>
                <a:cubicBezTo>
                  <a:pt x="3726" y="17490"/>
                  <a:pt x="3651" y="17551"/>
                  <a:pt x="3594" y="17601"/>
                </a:cubicBezTo>
                <a:cubicBezTo>
                  <a:pt x="3653" y="18066"/>
                  <a:pt x="3066" y="19278"/>
                  <a:pt x="3496" y="19389"/>
                </a:cubicBezTo>
                <a:cubicBezTo>
                  <a:pt x="3578" y="19503"/>
                  <a:pt x="3431" y="20005"/>
                  <a:pt x="3411" y="20118"/>
                </a:cubicBezTo>
                <a:cubicBezTo>
                  <a:pt x="3635" y="20121"/>
                  <a:pt x="3877" y="20136"/>
                  <a:pt x="4087" y="20055"/>
                </a:cubicBezTo>
                <a:cubicBezTo>
                  <a:pt x="4100" y="20019"/>
                  <a:pt x="4106" y="19981"/>
                  <a:pt x="4104" y="19942"/>
                </a:cubicBezTo>
                <a:cubicBezTo>
                  <a:pt x="4297" y="19997"/>
                  <a:pt x="4530" y="20799"/>
                  <a:pt x="4764" y="20513"/>
                </a:cubicBezTo>
                <a:cubicBezTo>
                  <a:pt x="4977" y="20254"/>
                  <a:pt x="5179" y="20132"/>
                  <a:pt x="5537" y="20162"/>
                </a:cubicBezTo>
                <a:cubicBezTo>
                  <a:pt x="5614" y="20159"/>
                  <a:pt x="5904" y="20198"/>
                  <a:pt x="5920" y="20206"/>
                </a:cubicBezTo>
                <a:cubicBezTo>
                  <a:pt x="6029" y="20263"/>
                  <a:pt x="6288" y="19747"/>
                  <a:pt x="6500" y="19720"/>
                </a:cubicBezTo>
                <a:cubicBezTo>
                  <a:pt x="6516" y="19542"/>
                  <a:pt x="6994" y="19064"/>
                  <a:pt x="6943" y="19014"/>
                </a:cubicBezTo>
                <a:cubicBezTo>
                  <a:pt x="6523" y="18603"/>
                  <a:pt x="7185" y="18457"/>
                  <a:pt x="7212" y="18069"/>
                </a:cubicBezTo>
                <a:cubicBezTo>
                  <a:pt x="7226" y="17872"/>
                  <a:pt x="8104" y="17676"/>
                  <a:pt x="8191" y="17252"/>
                </a:cubicBezTo>
                <a:cubicBezTo>
                  <a:pt x="7967" y="16762"/>
                  <a:pt x="8592" y="16828"/>
                  <a:pt x="8806" y="16828"/>
                </a:cubicBezTo>
                <a:cubicBezTo>
                  <a:pt x="9295" y="16828"/>
                  <a:pt x="9285" y="17028"/>
                  <a:pt x="9719" y="16681"/>
                </a:cubicBezTo>
                <a:cubicBezTo>
                  <a:pt x="10053" y="16798"/>
                  <a:pt x="10062" y="16395"/>
                  <a:pt x="10290" y="16395"/>
                </a:cubicBezTo>
                <a:cubicBezTo>
                  <a:pt x="10831" y="16420"/>
                  <a:pt x="10690" y="16988"/>
                  <a:pt x="11024" y="17234"/>
                </a:cubicBezTo>
                <a:cubicBezTo>
                  <a:pt x="11260" y="17408"/>
                  <a:pt x="11458" y="17785"/>
                  <a:pt x="11701" y="17900"/>
                </a:cubicBezTo>
                <a:cubicBezTo>
                  <a:pt x="11758" y="17927"/>
                  <a:pt x="12171" y="18115"/>
                  <a:pt x="12175" y="18125"/>
                </a:cubicBezTo>
                <a:cubicBezTo>
                  <a:pt x="12200" y="18189"/>
                  <a:pt x="12697" y="18605"/>
                  <a:pt x="12766" y="18619"/>
                </a:cubicBezTo>
                <a:cubicBezTo>
                  <a:pt x="12961" y="18658"/>
                  <a:pt x="13173" y="19418"/>
                  <a:pt x="12855" y="19436"/>
                </a:cubicBezTo>
                <a:cubicBezTo>
                  <a:pt x="12711" y="19427"/>
                  <a:pt x="12614" y="19631"/>
                  <a:pt x="12536" y="19631"/>
                </a:cubicBezTo>
                <a:cubicBezTo>
                  <a:pt x="12338" y="19631"/>
                  <a:pt x="11750" y="19355"/>
                  <a:pt x="11649" y="19598"/>
                </a:cubicBezTo>
                <a:cubicBezTo>
                  <a:pt x="11548" y="19838"/>
                  <a:pt x="12500" y="20365"/>
                  <a:pt x="12643" y="20365"/>
                </a:cubicBezTo>
                <a:cubicBezTo>
                  <a:pt x="12872" y="20365"/>
                  <a:pt x="12768" y="19773"/>
                  <a:pt x="12861" y="19652"/>
                </a:cubicBezTo>
                <a:cubicBezTo>
                  <a:pt x="12937" y="19784"/>
                  <a:pt x="13907" y="18987"/>
                  <a:pt x="13268" y="18723"/>
                </a:cubicBezTo>
                <a:cubicBezTo>
                  <a:pt x="13262" y="18582"/>
                  <a:pt x="13314" y="18477"/>
                  <a:pt x="13424" y="18409"/>
                </a:cubicBezTo>
                <a:cubicBezTo>
                  <a:pt x="13567" y="18409"/>
                  <a:pt x="13727" y="18623"/>
                  <a:pt x="13787" y="18743"/>
                </a:cubicBezTo>
                <a:cubicBezTo>
                  <a:pt x="14586" y="18482"/>
                  <a:pt x="13011" y="17868"/>
                  <a:pt x="13024" y="17811"/>
                </a:cubicBezTo>
                <a:cubicBezTo>
                  <a:pt x="13147" y="17540"/>
                  <a:pt x="12981" y="17586"/>
                  <a:pt x="12787" y="17586"/>
                </a:cubicBezTo>
                <a:cubicBezTo>
                  <a:pt x="12361" y="17586"/>
                  <a:pt x="12347" y="17113"/>
                  <a:pt x="12152" y="16852"/>
                </a:cubicBezTo>
                <a:cubicBezTo>
                  <a:pt x="11986" y="16631"/>
                  <a:pt x="11693" y="16567"/>
                  <a:pt x="11625" y="16266"/>
                </a:cubicBezTo>
                <a:cubicBezTo>
                  <a:pt x="11495" y="15947"/>
                  <a:pt x="11716" y="15939"/>
                  <a:pt x="11865" y="15798"/>
                </a:cubicBezTo>
                <a:cubicBezTo>
                  <a:pt x="11841" y="15934"/>
                  <a:pt x="11936" y="16125"/>
                  <a:pt x="12008" y="16225"/>
                </a:cubicBezTo>
                <a:cubicBezTo>
                  <a:pt x="12087" y="16161"/>
                  <a:pt x="12165" y="16158"/>
                  <a:pt x="12238" y="16230"/>
                </a:cubicBezTo>
                <a:cubicBezTo>
                  <a:pt x="12254" y="16203"/>
                  <a:pt x="12301" y="16084"/>
                  <a:pt x="12329" y="16084"/>
                </a:cubicBezTo>
                <a:cubicBezTo>
                  <a:pt x="12326" y="16084"/>
                  <a:pt x="12736" y="16816"/>
                  <a:pt x="12978" y="16874"/>
                </a:cubicBezTo>
                <a:cubicBezTo>
                  <a:pt x="13227" y="16935"/>
                  <a:pt x="13439" y="17177"/>
                  <a:pt x="13668" y="17310"/>
                </a:cubicBezTo>
                <a:lnTo>
                  <a:pt x="13669" y="17307"/>
                </a:lnTo>
                <a:cubicBezTo>
                  <a:pt x="13733" y="17355"/>
                  <a:pt x="13798" y="17401"/>
                  <a:pt x="13864" y="17445"/>
                </a:cubicBezTo>
                <a:cubicBezTo>
                  <a:pt x="13864" y="17445"/>
                  <a:pt x="13885" y="17398"/>
                  <a:pt x="13900" y="17364"/>
                </a:cubicBezTo>
                <a:cubicBezTo>
                  <a:pt x="13996" y="17452"/>
                  <a:pt x="14062" y="17548"/>
                  <a:pt x="14179" y="17579"/>
                </a:cubicBezTo>
                <a:cubicBezTo>
                  <a:pt x="14188" y="18042"/>
                  <a:pt x="14082" y="18142"/>
                  <a:pt x="14348" y="18508"/>
                </a:cubicBezTo>
                <a:cubicBezTo>
                  <a:pt x="14118" y="18572"/>
                  <a:pt x="14350" y="18860"/>
                  <a:pt x="14440" y="18766"/>
                </a:cubicBezTo>
                <a:cubicBezTo>
                  <a:pt x="14548" y="18913"/>
                  <a:pt x="14606" y="19070"/>
                  <a:pt x="14601" y="19267"/>
                </a:cubicBezTo>
                <a:cubicBezTo>
                  <a:pt x="14744" y="19281"/>
                  <a:pt x="14884" y="19339"/>
                  <a:pt x="15005" y="19427"/>
                </a:cubicBezTo>
                <a:cubicBezTo>
                  <a:pt x="14917" y="19488"/>
                  <a:pt x="14849" y="19566"/>
                  <a:pt x="14799" y="19661"/>
                </a:cubicBezTo>
                <a:cubicBezTo>
                  <a:pt x="15088" y="19884"/>
                  <a:pt x="14876" y="20093"/>
                  <a:pt x="15189" y="20301"/>
                </a:cubicBezTo>
                <a:cubicBezTo>
                  <a:pt x="15191" y="20250"/>
                  <a:pt x="15226" y="20114"/>
                  <a:pt x="15288" y="20127"/>
                </a:cubicBezTo>
                <a:cubicBezTo>
                  <a:pt x="15355" y="20187"/>
                  <a:pt x="15355" y="20379"/>
                  <a:pt x="15421" y="20470"/>
                </a:cubicBezTo>
                <a:cubicBezTo>
                  <a:pt x="15434" y="20425"/>
                  <a:pt x="15471" y="20268"/>
                  <a:pt x="15516" y="20268"/>
                </a:cubicBezTo>
                <a:cubicBezTo>
                  <a:pt x="15547" y="20268"/>
                  <a:pt x="15717" y="20454"/>
                  <a:pt x="15743" y="20497"/>
                </a:cubicBezTo>
                <a:cubicBezTo>
                  <a:pt x="15738" y="20305"/>
                  <a:pt x="15706" y="20091"/>
                  <a:pt x="15617" y="19924"/>
                </a:cubicBezTo>
                <a:cubicBezTo>
                  <a:pt x="15719" y="19942"/>
                  <a:pt x="15823" y="19903"/>
                  <a:pt x="15832" y="19775"/>
                </a:cubicBezTo>
                <a:cubicBezTo>
                  <a:pt x="15922" y="19798"/>
                  <a:pt x="16115" y="19795"/>
                  <a:pt x="16041" y="19632"/>
                </a:cubicBezTo>
                <a:cubicBezTo>
                  <a:pt x="16106" y="19623"/>
                  <a:pt x="16168" y="19588"/>
                  <a:pt x="16210" y="19533"/>
                </a:cubicBezTo>
                <a:cubicBezTo>
                  <a:pt x="16138" y="19390"/>
                  <a:pt x="15206" y="18490"/>
                  <a:pt x="15434" y="18346"/>
                </a:cubicBezTo>
                <a:cubicBezTo>
                  <a:pt x="15434" y="18538"/>
                  <a:pt x="16064" y="18478"/>
                  <a:pt x="15848" y="18241"/>
                </a:cubicBezTo>
                <a:cubicBezTo>
                  <a:pt x="16147" y="18267"/>
                  <a:pt x="16258" y="18137"/>
                  <a:pt x="16617" y="18242"/>
                </a:cubicBezTo>
                <a:cubicBezTo>
                  <a:pt x="16734" y="18192"/>
                  <a:pt x="16850" y="18068"/>
                  <a:pt x="16906" y="17901"/>
                </a:cubicBezTo>
                <a:cubicBezTo>
                  <a:pt x="16903" y="17828"/>
                  <a:pt x="16902" y="17625"/>
                  <a:pt x="16866" y="17758"/>
                </a:cubicBezTo>
                <a:cubicBezTo>
                  <a:pt x="16932" y="17767"/>
                  <a:pt x="16992" y="17749"/>
                  <a:pt x="17046" y="17705"/>
                </a:cubicBezTo>
                <a:lnTo>
                  <a:pt x="16983" y="17599"/>
                </a:lnTo>
                <a:cubicBezTo>
                  <a:pt x="17041" y="17536"/>
                  <a:pt x="17165" y="17507"/>
                  <a:pt x="17236" y="17493"/>
                </a:cubicBezTo>
                <a:cubicBezTo>
                  <a:pt x="17318" y="17587"/>
                  <a:pt x="17416" y="17601"/>
                  <a:pt x="17530" y="17550"/>
                </a:cubicBezTo>
                <a:cubicBezTo>
                  <a:pt x="17577" y="17423"/>
                  <a:pt x="17512" y="17280"/>
                  <a:pt x="17384" y="17221"/>
                </a:cubicBezTo>
                <a:cubicBezTo>
                  <a:pt x="17687" y="16967"/>
                  <a:pt x="17565" y="16430"/>
                  <a:pt x="17781" y="16125"/>
                </a:cubicBezTo>
                <a:cubicBezTo>
                  <a:pt x="17837" y="16046"/>
                  <a:pt x="18329" y="15957"/>
                  <a:pt x="17971" y="15701"/>
                </a:cubicBezTo>
                <a:cubicBezTo>
                  <a:pt x="18121" y="15585"/>
                  <a:pt x="18165" y="15400"/>
                  <a:pt x="18293" y="15287"/>
                </a:cubicBezTo>
                <a:cubicBezTo>
                  <a:pt x="18372" y="15279"/>
                  <a:pt x="18564" y="15290"/>
                  <a:pt x="18635" y="15243"/>
                </a:cubicBezTo>
                <a:cubicBezTo>
                  <a:pt x="18639" y="15249"/>
                  <a:pt x="18650" y="15264"/>
                  <a:pt x="18652" y="15266"/>
                </a:cubicBezTo>
                <a:cubicBezTo>
                  <a:pt x="18287" y="15517"/>
                  <a:pt x="19128" y="15507"/>
                  <a:pt x="19226" y="15549"/>
                </a:cubicBezTo>
                <a:cubicBezTo>
                  <a:pt x="19228" y="15542"/>
                  <a:pt x="18587" y="15928"/>
                  <a:pt x="18950" y="15928"/>
                </a:cubicBezTo>
                <a:cubicBezTo>
                  <a:pt x="19011" y="15928"/>
                  <a:pt x="19283" y="15953"/>
                  <a:pt x="19298" y="16033"/>
                </a:cubicBezTo>
                <a:cubicBezTo>
                  <a:pt x="19302" y="16103"/>
                  <a:pt x="19240" y="16207"/>
                  <a:pt x="19205" y="16258"/>
                </a:cubicBezTo>
                <a:cubicBezTo>
                  <a:pt x="19386" y="16473"/>
                  <a:pt x="20060" y="16208"/>
                  <a:pt x="20085" y="16168"/>
                </a:cubicBezTo>
                <a:cubicBezTo>
                  <a:pt x="20101" y="16142"/>
                  <a:pt x="20747" y="15587"/>
                  <a:pt x="20176" y="15813"/>
                </a:cubicBezTo>
                <a:cubicBezTo>
                  <a:pt x="19948" y="15902"/>
                  <a:pt x="19869" y="15644"/>
                  <a:pt x="19761" y="15477"/>
                </a:cubicBezTo>
                <a:cubicBezTo>
                  <a:pt x="19950" y="15446"/>
                  <a:pt x="20140" y="15270"/>
                  <a:pt x="20317" y="15219"/>
                </a:cubicBezTo>
                <a:cubicBezTo>
                  <a:pt x="20455" y="15239"/>
                  <a:pt x="21096" y="15033"/>
                  <a:pt x="20948" y="14830"/>
                </a:cubicBezTo>
                <a:cubicBezTo>
                  <a:pt x="21018" y="14787"/>
                  <a:pt x="21111" y="14689"/>
                  <a:pt x="21196" y="14689"/>
                </a:cubicBezTo>
                <a:cubicBezTo>
                  <a:pt x="21540" y="14453"/>
                  <a:pt x="21283" y="14523"/>
                  <a:pt x="21399" y="14198"/>
                </a:cubicBezTo>
                <a:cubicBezTo>
                  <a:pt x="21401" y="14194"/>
                  <a:pt x="21392" y="14218"/>
                  <a:pt x="21399" y="14198"/>
                </a:cubicBezTo>
                <a:close/>
              </a:path>
            </a:pathLst>
          </a:custGeom>
          <a:solidFill>
            <a:srgbClr val="B7BABF">
              <a:lumMod val="40000"/>
              <a:lumOff val="60000"/>
            </a:srgb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1" b="0" i="0" u="none" strike="noStrike" kern="0" cap="none" spc="0" normalizeH="0" baseline="0" noProof="0">
              <a:ln>
                <a:noFill/>
              </a:ln>
              <a:solidFill>
                <a:srgbClr val="B4B4B4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135" name="Shape 3699">
            <a:extLst>
              <a:ext uri="{FF2B5EF4-FFF2-40B4-BE49-F238E27FC236}">
                <a16:creationId xmlns:a16="http://schemas.microsoft.com/office/drawing/2014/main" id="{2AFC846C-5167-FABD-EE89-54CC2259DD52}"/>
              </a:ext>
            </a:extLst>
          </p:cNvPr>
          <p:cNvSpPr/>
          <p:nvPr/>
        </p:nvSpPr>
        <p:spPr>
          <a:xfrm>
            <a:off x="1188329" y="447812"/>
            <a:ext cx="4715054" cy="293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65" extrusionOk="0">
                <a:moveTo>
                  <a:pt x="13469" y="3580"/>
                </a:moveTo>
                <a:cubicBezTo>
                  <a:pt x="13690" y="3383"/>
                  <a:pt x="13241" y="3198"/>
                  <a:pt x="13219" y="3654"/>
                </a:cubicBezTo>
                <a:cubicBezTo>
                  <a:pt x="13301" y="3647"/>
                  <a:pt x="13395" y="3646"/>
                  <a:pt x="13469" y="3580"/>
                </a:cubicBezTo>
                <a:cubicBezTo>
                  <a:pt x="13488" y="3563"/>
                  <a:pt x="13429" y="3616"/>
                  <a:pt x="13469" y="3580"/>
                </a:cubicBezTo>
                <a:close/>
                <a:moveTo>
                  <a:pt x="11812" y="960"/>
                </a:moveTo>
                <a:cubicBezTo>
                  <a:pt x="11873" y="975"/>
                  <a:pt x="12398" y="1247"/>
                  <a:pt x="12369" y="928"/>
                </a:cubicBezTo>
                <a:cubicBezTo>
                  <a:pt x="12352" y="748"/>
                  <a:pt x="11916" y="805"/>
                  <a:pt x="11875" y="809"/>
                </a:cubicBezTo>
                <a:cubicBezTo>
                  <a:pt x="11884" y="836"/>
                  <a:pt x="11971" y="855"/>
                  <a:pt x="11950" y="900"/>
                </a:cubicBezTo>
                <a:cubicBezTo>
                  <a:pt x="11906" y="934"/>
                  <a:pt x="11860" y="954"/>
                  <a:pt x="11812" y="960"/>
                </a:cubicBezTo>
                <a:cubicBezTo>
                  <a:pt x="11855" y="970"/>
                  <a:pt x="11846" y="935"/>
                  <a:pt x="11812" y="960"/>
                </a:cubicBezTo>
                <a:close/>
                <a:moveTo>
                  <a:pt x="11540" y="1517"/>
                </a:moveTo>
                <a:cubicBezTo>
                  <a:pt x="11523" y="1533"/>
                  <a:pt x="11515" y="1556"/>
                  <a:pt x="11513" y="1586"/>
                </a:cubicBezTo>
                <a:cubicBezTo>
                  <a:pt x="11538" y="1636"/>
                  <a:pt x="11761" y="1589"/>
                  <a:pt x="11799" y="1596"/>
                </a:cubicBezTo>
                <a:cubicBezTo>
                  <a:pt x="11765" y="1635"/>
                  <a:pt x="11679" y="1642"/>
                  <a:pt x="11690" y="1736"/>
                </a:cubicBezTo>
                <a:cubicBezTo>
                  <a:pt x="11831" y="1761"/>
                  <a:pt x="11923" y="1736"/>
                  <a:pt x="12042" y="1625"/>
                </a:cubicBezTo>
                <a:cubicBezTo>
                  <a:pt x="12061" y="1607"/>
                  <a:pt x="12223" y="1391"/>
                  <a:pt x="12222" y="1391"/>
                </a:cubicBezTo>
                <a:cubicBezTo>
                  <a:pt x="12126" y="1354"/>
                  <a:pt x="11952" y="1272"/>
                  <a:pt x="11858" y="1369"/>
                </a:cubicBezTo>
                <a:cubicBezTo>
                  <a:pt x="11884" y="1388"/>
                  <a:pt x="11887" y="1414"/>
                  <a:pt x="11867" y="1446"/>
                </a:cubicBezTo>
                <a:cubicBezTo>
                  <a:pt x="11799" y="1500"/>
                  <a:pt x="11752" y="1289"/>
                  <a:pt x="11704" y="1540"/>
                </a:cubicBezTo>
                <a:cubicBezTo>
                  <a:pt x="11678" y="1531"/>
                  <a:pt x="11511" y="1089"/>
                  <a:pt x="11476" y="1479"/>
                </a:cubicBezTo>
                <a:cubicBezTo>
                  <a:pt x="11501" y="1477"/>
                  <a:pt x="11546" y="1464"/>
                  <a:pt x="11540" y="1517"/>
                </a:cubicBezTo>
                <a:cubicBezTo>
                  <a:pt x="11536" y="1546"/>
                  <a:pt x="11546" y="1464"/>
                  <a:pt x="11540" y="1517"/>
                </a:cubicBezTo>
                <a:close/>
                <a:moveTo>
                  <a:pt x="12343" y="1561"/>
                </a:moveTo>
                <a:cubicBezTo>
                  <a:pt x="12265" y="1570"/>
                  <a:pt x="12133" y="1594"/>
                  <a:pt x="12080" y="1710"/>
                </a:cubicBezTo>
                <a:cubicBezTo>
                  <a:pt x="12161" y="1774"/>
                  <a:pt x="12265" y="1833"/>
                  <a:pt x="12355" y="1780"/>
                </a:cubicBezTo>
                <a:cubicBezTo>
                  <a:pt x="12461" y="1718"/>
                  <a:pt x="12469" y="1547"/>
                  <a:pt x="12343" y="1561"/>
                </a:cubicBezTo>
                <a:cubicBezTo>
                  <a:pt x="12307" y="1565"/>
                  <a:pt x="12374" y="1558"/>
                  <a:pt x="12343" y="1561"/>
                </a:cubicBezTo>
                <a:close/>
                <a:moveTo>
                  <a:pt x="12410" y="1343"/>
                </a:moveTo>
                <a:cubicBezTo>
                  <a:pt x="12467" y="1514"/>
                  <a:pt x="12652" y="1308"/>
                  <a:pt x="12689" y="1408"/>
                </a:cubicBezTo>
                <a:cubicBezTo>
                  <a:pt x="12756" y="1588"/>
                  <a:pt x="12564" y="1588"/>
                  <a:pt x="12560" y="1740"/>
                </a:cubicBezTo>
                <a:cubicBezTo>
                  <a:pt x="12559" y="1806"/>
                  <a:pt x="12970" y="1815"/>
                  <a:pt x="12882" y="1823"/>
                </a:cubicBezTo>
                <a:cubicBezTo>
                  <a:pt x="13030" y="1809"/>
                  <a:pt x="13368" y="1722"/>
                  <a:pt x="13506" y="1791"/>
                </a:cubicBezTo>
                <a:cubicBezTo>
                  <a:pt x="13589" y="1831"/>
                  <a:pt x="13984" y="1801"/>
                  <a:pt x="13919" y="1685"/>
                </a:cubicBezTo>
                <a:cubicBezTo>
                  <a:pt x="13920" y="1684"/>
                  <a:pt x="14003" y="1641"/>
                  <a:pt x="13980" y="1596"/>
                </a:cubicBezTo>
                <a:cubicBezTo>
                  <a:pt x="13771" y="1178"/>
                  <a:pt x="13157" y="1950"/>
                  <a:pt x="12958" y="1442"/>
                </a:cubicBezTo>
                <a:cubicBezTo>
                  <a:pt x="12992" y="1431"/>
                  <a:pt x="13058" y="1449"/>
                  <a:pt x="13081" y="1404"/>
                </a:cubicBezTo>
                <a:cubicBezTo>
                  <a:pt x="12885" y="1396"/>
                  <a:pt x="12527" y="1042"/>
                  <a:pt x="12348" y="1306"/>
                </a:cubicBezTo>
                <a:cubicBezTo>
                  <a:pt x="12378" y="1305"/>
                  <a:pt x="12395" y="1296"/>
                  <a:pt x="12410" y="1343"/>
                </a:cubicBezTo>
                <a:cubicBezTo>
                  <a:pt x="12442" y="1437"/>
                  <a:pt x="12395" y="1296"/>
                  <a:pt x="12410" y="1343"/>
                </a:cubicBezTo>
                <a:close/>
                <a:moveTo>
                  <a:pt x="12979" y="817"/>
                </a:moveTo>
                <a:cubicBezTo>
                  <a:pt x="13039" y="880"/>
                  <a:pt x="13140" y="853"/>
                  <a:pt x="13207" y="852"/>
                </a:cubicBezTo>
                <a:cubicBezTo>
                  <a:pt x="13084" y="883"/>
                  <a:pt x="12938" y="1062"/>
                  <a:pt x="13163" y="1076"/>
                </a:cubicBezTo>
                <a:cubicBezTo>
                  <a:pt x="13377" y="1089"/>
                  <a:pt x="13572" y="1002"/>
                  <a:pt x="13782" y="958"/>
                </a:cubicBezTo>
                <a:cubicBezTo>
                  <a:pt x="13737" y="967"/>
                  <a:pt x="13584" y="986"/>
                  <a:pt x="13559" y="1099"/>
                </a:cubicBezTo>
                <a:cubicBezTo>
                  <a:pt x="13580" y="1003"/>
                  <a:pt x="13857" y="1306"/>
                  <a:pt x="13649" y="1256"/>
                </a:cubicBezTo>
                <a:cubicBezTo>
                  <a:pt x="13603" y="1244"/>
                  <a:pt x="13628" y="1137"/>
                  <a:pt x="13533" y="1140"/>
                </a:cubicBezTo>
                <a:cubicBezTo>
                  <a:pt x="13468" y="1141"/>
                  <a:pt x="13398" y="1300"/>
                  <a:pt x="13427" y="1300"/>
                </a:cubicBezTo>
                <a:cubicBezTo>
                  <a:pt x="13372" y="1300"/>
                  <a:pt x="13151" y="1319"/>
                  <a:pt x="13130" y="1438"/>
                </a:cubicBezTo>
                <a:cubicBezTo>
                  <a:pt x="13122" y="1478"/>
                  <a:pt x="13969" y="1488"/>
                  <a:pt x="13968" y="1499"/>
                </a:cubicBezTo>
                <a:cubicBezTo>
                  <a:pt x="13938" y="1648"/>
                  <a:pt x="14311" y="1463"/>
                  <a:pt x="14398" y="1368"/>
                </a:cubicBezTo>
                <a:cubicBezTo>
                  <a:pt x="14357" y="1353"/>
                  <a:pt x="14292" y="1384"/>
                  <a:pt x="14260" y="1341"/>
                </a:cubicBezTo>
                <a:cubicBezTo>
                  <a:pt x="14328" y="1202"/>
                  <a:pt x="14429" y="1318"/>
                  <a:pt x="14487" y="1150"/>
                </a:cubicBezTo>
                <a:cubicBezTo>
                  <a:pt x="14506" y="1095"/>
                  <a:pt x="14889" y="1042"/>
                  <a:pt x="14959" y="976"/>
                </a:cubicBezTo>
                <a:cubicBezTo>
                  <a:pt x="14946" y="967"/>
                  <a:pt x="14932" y="942"/>
                  <a:pt x="14913" y="938"/>
                </a:cubicBezTo>
                <a:cubicBezTo>
                  <a:pt x="15062" y="776"/>
                  <a:pt x="15306" y="784"/>
                  <a:pt x="15473" y="712"/>
                </a:cubicBezTo>
                <a:cubicBezTo>
                  <a:pt x="15689" y="619"/>
                  <a:pt x="15909" y="518"/>
                  <a:pt x="16130" y="463"/>
                </a:cubicBezTo>
                <a:cubicBezTo>
                  <a:pt x="16193" y="447"/>
                  <a:pt x="16764" y="265"/>
                  <a:pt x="16765" y="236"/>
                </a:cubicBezTo>
                <a:cubicBezTo>
                  <a:pt x="16780" y="-66"/>
                  <a:pt x="13963" y="274"/>
                  <a:pt x="13714" y="383"/>
                </a:cubicBezTo>
                <a:cubicBezTo>
                  <a:pt x="13768" y="359"/>
                  <a:pt x="13968" y="567"/>
                  <a:pt x="14046" y="575"/>
                </a:cubicBezTo>
                <a:cubicBezTo>
                  <a:pt x="14043" y="577"/>
                  <a:pt x="14036" y="582"/>
                  <a:pt x="14032" y="585"/>
                </a:cubicBezTo>
                <a:cubicBezTo>
                  <a:pt x="14084" y="583"/>
                  <a:pt x="14144" y="588"/>
                  <a:pt x="14191" y="615"/>
                </a:cubicBezTo>
                <a:cubicBezTo>
                  <a:pt x="14055" y="618"/>
                  <a:pt x="13967" y="761"/>
                  <a:pt x="13851" y="771"/>
                </a:cubicBezTo>
                <a:cubicBezTo>
                  <a:pt x="13991" y="759"/>
                  <a:pt x="13756" y="604"/>
                  <a:pt x="13742" y="599"/>
                </a:cubicBezTo>
                <a:cubicBezTo>
                  <a:pt x="13560" y="535"/>
                  <a:pt x="13514" y="377"/>
                  <a:pt x="13306" y="485"/>
                </a:cubicBezTo>
                <a:cubicBezTo>
                  <a:pt x="13258" y="510"/>
                  <a:pt x="12851" y="682"/>
                  <a:pt x="12979" y="817"/>
                </a:cubicBezTo>
                <a:cubicBezTo>
                  <a:pt x="13039" y="880"/>
                  <a:pt x="12960" y="797"/>
                  <a:pt x="12979" y="817"/>
                </a:cubicBezTo>
                <a:close/>
                <a:moveTo>
                  <a:pt x="9956" y="1618"/>
                </a:moveTo>
                <a:cubicBezTo>
                  <a:pt x="9927" y="1633"/>
                  <a:pt x="9879" y="1633"/>
                  <a:pt x="9868" y="1692"/>
                </a:cubicBezTo>
                <a:cubicBezTo>
                  <a:pt x="10060" y="1776"/>
                  <a:pt x="10254" y="1701"/>
                  <a:pt x="10449" y="1719"/>
                </a:cubicBezTo>
                <a:cubicBezTo>
                  <a:pt x="10414" y="1846"/>
                  <a:pt x="10163" y="1702"/>
                  <a:pt x="10102" y="1839"/>
                </a:cubicBezTo>
                <a:cubicBezTo>
                  <a:pt x="10212" y="2004"/>
                  <a:pt x="11297" y="1629"/>
                  <a:pt x="11264" y="1523"/>
                </a:cubicBezTo>
                <a:cubicBezTo>
                  <a:pt x="11241" y="1448"/>
                  <a:pt x="11154" y="1519"/>
                  <a:pt x="11121" y="1520"/>
                </a:cubicBezTo>
                <a:cubicBezTo>
                  <a:pt x="11011" y="1524"/>
                  <a:pt x="11109" y="1406"/>
                  <a:pt x="11112" y="1336"/>
                </a:cubicBezTo>
                <a:cubicBezTo>
                  <a:pt x="11026" y="1349"/>
                  <a:pt x="10944" y="1421"/>
                  <a:pt x="10859" y="1426"/>
                </a:cubicBezTo>
                <a:cubicBezTo>
                  <a:pt x="10881" y="1445"/>
                  <a:pt x="10896" y="1473"/>
                  <a:pt x="10905" y="1509"/>
                </a:cubicBezTo>
                <a:cubicBezTo>
                  <a:pt x="10875" y="1530"/>
                  <a:pt x="10842" y="1541"/>
                  <a:pt x="10809" y="1541"/>
                </a:cubicBezTo>
                <a:cubicBezTo>
                  <a:pt x="10841" y="1552"/>
                  <a:pt x="10868" y="1578"/>
                  <a:pt x="10889" y="1621"/>
                </a:cubicBezTo>
                <a:cubicBezTo>
                  <a:pt x="10849" y="1635"/>
                  <a:pt x="10644" y="1653"/>
                  <a:pt x="10590" y="1617"/>
                </a:cubicBezTo>
                <a:cubicBezTo>
                  <a:pt x="10607" y="1602"/>
                  <a:pt x="10622" y="1580"/>
                  <a:pt x="10634" y="1552"/>
                </a:cubicBezTo>
                <a:cubicBezTo>
                  <a:pt x="10580" y="1475"/>
                  <a:pt x="10519" y="1438"/>
                  <a:pt x="10450" y="1441"/>
                </a:cubicBezTo>
                <a:cubicBezTo>
                  <a:pt x="10531" y="1424"/>
                  <a:pt x="10345" y="1416"/>
                  <a:pt x="10317" y="1424"/>
                </a:cubicBezTo>
                <a:cubicBezTo>
                  <a:pt x="10190" y="1463"/>
                  <a:pt x="10078" y="1555"/>
                  <a:pt x="9956" y="1618"/>
                </a:cubicBezTo>
                <a:cubicBezTo>
                  <a:pt x="9927" y="1633"/>
                  <a:pt x="9966" y="1613"/>
                  <a:pt x="9956" y="1618"/>
                </a:cubicBezTo>
                <a:close/>
                <a:moveTo>
                  <a:pt x="9929" y="1543"/>
                </a:moveTo>
                <a:cubicBezTo>
                  <a:pt x="9974" y="1525"/>
                  <a:pt x="10014" y="1494"/>
                  <a:pt x="10050" y="1451"/>
                </a:cubicBezTo>
                <a:cubicBezTo>
                  <a:pt x="10045" y="1424"/>
                  <a:pt x="9794" y="1559"/>
                  <a:pt x="9801" y="1595"/>
                </a:cubicBezTo>
                <a:cubicBezTo>
                  <a:pt x="9845" y="1591"/>
                  <a:pt x="9888" y="1574"/>
                  <a:pt x="9929" y="1543"/>
                </a:cubicBezTo>
                <a:cubicBezTo>
                  <a:pt x="9998" y="1504"/>
                  <a:pt x="9860" y="1583"/>
                  <a:pt x="9929" y="1543"/>
                </a:cubicBezTo>
                <a:close/>
                <a:moveTo>
                  <a:pt x="8458" y="2722"/>
                </a:moveTo>
                <a:cubicBezTo>
                  <a:pt x="8713" y="2649"/>
                  <a:pt x="8960" y="2539"/>
                  <a:pt x="9190" y="2343"/>
                </a:cubicBezTo>
                <a:cubicBezTo>
                  <a:pt x="9189" y="2344"/>
                  <a:pt x="9188" y="2345"/>
                  <a:pt x="9187" y="2346"/>
                </a:cubicBezTo>
                <a:cubicBezTo>
                  <a:pt x="9193" y="2361"/>
                  <a:pt x="9203" y="2377"/>
                  <a:pt x="9208" y="2394"/>
                </a:cubicBezTo>
                <a:cubicBezTo>
                  <a:pt x="9114" y="2398"/>
                  <a:pt x="9036" y="2443"/>
                  <a:pt x="8963" y="2542"/>
                </a:cubicBezTo>
                <a:cubicBezTo>
                  <a:pt x="9074" y="2554"/>
                  <a:pt x="9184" y="2585"/>
                  <a:pt x="9297" y="2599"/>
                </a:cubicBezTo>
                <a:cubicBezTo>
                  <a:pt x="9255" y="2594"/>
                  <a:pt x="8938" y="2715"/>
                  <a:pt x="8936" y="2706"/>
                </a:cubicBezTo>
                <a:cubicBezTo>
                  <a:pt x="8936" y="2741"/>
                  <a:pt x="8942" y="2774"/>
                  <a:pt x="8956" y="2805"/>
                </a:cubicBezTo>
                <a:cubicBezTo>
                  <a:pt x="9103" y="2745"/>
                  <a:pt x="9448" y="2691"/>
                  <a:pt x="9582" y="2849"/>
                </a:cubicBezTo>
                <a:cubicBezTo>
                  <a:pt x="9551" y="2913"/>
                  <a:pt x="8856" y="2882"/>
                  <a:pt x="8862" y="2949"/>
                </a:cubicBezTo>
                <a:cubicBezTo>
                  <a:pt x="8874" y="3177"/>
                  <a:pt x="9180" y="3102"/>
                  <a:pt x="9149" y="3199"/>
                </a:cubicBezTo>
                <a:cubicBezTo>
                  <a:pt x="9065" y="3472"/>
                  <a:pt x="9738" y="3231"/>
                  <a:pt x="9834" y="3203"/>
                </a:cubicBezTo>
                <a:cubicBezTo>
                  <a:pt x="9865" y="3194"/>
                  <a:pt x="10026" y="3043"/>
                  <a:pt x="10058" y="3095"/>
                </a:cubicBezTo>
                <a:cubicBezTo>
                  <a:pt x="10131" y="3210"/>
                  <a:pt x="10234" y="3208"/>
                  <a:pt x="10328" y="3224"/>
                </a:cubicBezTo>
                <a:cubicBezTo>
                  <a:pt x="10400" y="3254"/>
                  <a:pt x="10469" y="3241"/>
                  <a:pt x="10535" y="3183"/>
                </a:cubicBezTo>
                <a:cubicBezTo>
                  <a:pt x="10533" y="3091"/>
                  <a:pt x="10553" y="3026"/>
                  <a:pt x="10596" y="2990"/>
                </a:cubicBezTo>
                <a:cubicBezTo>
                  <a:pt x="10666" y="2990"/>
                  <a:pt x="10750" y="3100"/>
                  <a:pt x="10786" y="2926"/>
                </a:cubicBezTo>
                <a:cubicBezTo>
                  <a:pt x="10764" y="2916"/>
                  <a:pt x="10516" y="2683"/>
                  <a:pt x="10523" y="2679"/>
                </a:cubicBezTo>
                <a:cubicBezTo>
                  <a:pt x="10641" y="2630"/>
                  <a:pt x="10784" y="2190"/>
                  <a:pt x="10609" y="2151"/>
                </a:cubicBezTo>
                <a:cubicBezTo>
                  <a:pt x="10498" y="2126"/>
                  <a:pt x="10454" y="2148"/>
                  <a:pt x="10396" y="2332"/>
                </a:cubicBezTo>
                <a:cubicBezTo>
                  <a:pt x="10338" y="2519"/>
                  <a:pt x="10278" y="2435"/>
                  <a:pt x="10222" y="2522"/>
                </a:cubicBezTo>
                <a:cubicBezTo>
                  <a:pt x="10476" y="2095"/>
                  <a:pt x="10069" y="2345"/>
                  <a:pt x="10009" y="2333"/>
                </a:cubicBezTo>
                <a:cubicBezTo>
                  <a:pt x="10021" y="2307"/>
                  <a:pt x="10032" y="2281"/>
                  <a:pt x="10044" y="2255"/>
                </a:cubicBezTo>
                <a:cubicBezTo>
                  <a:pt x="10057" y="2163"/>
                  <a:pt x="9691" y="2285"/>
                  <a:pt x="9691" y="2285"/>
                </a:cubicBezTo>
                <a:cubicBezTo>
                  <a:pt x="9712" y="2219"/>
                  <a:pt x="9831" y="2217"/>
                  <a:pt x="9823" y="2128"/>
                </a:cubicBezTo>
                <a:cubicBezTo>
                  <a:pt x="9715" y="2115"/>
                  <a:pt x="9720" y="1894"/>
                  <a:pt x="9581" y="1939"/>
                </a:cubicBezTo>
                <a:cubicBezTo>
                  <a:pt x="9442" y="1983"/>
                  <a:pt x="9346" y="1886"/>
                  <a:pt x="9211" y="1897"/>
                </a:cubicBezTo>
                <a:cubicBezTo>
                  <a:pt x="9072" y="1909"/>
                  <a:pt x="8936" y="1863"/>
                  <a:pt x="8874" y="2049"/>
                </a:cubicBezTo>
                <a:cubicBezTo>
                  <a:pt x="8829" y="2186"/>
                  <a:pt x="8709" y="2205"/>
                  <a:pt x="8630" y="2247"/>
                </a:cubicBezTo>
                <a:cubicBezTo>
                  <a:pt x="8639" y="2268"/>
                  <a:pt x="8634" y="2283"/>
                  <a:pt x="8637" y="2305"/>
                </a:cubicBezTo>
                <a:cubicBezTo>
                  <a:pt x="8541" y="2315"/>
                  <a:pt x="8399" y="2404"/>
                  <a:pt x="8326" y="2501"/>
                </a:cubicBezTo>
                <a:cubicBezTo>
                  <a:pt x="8414" y="2519"/>
                  <a:pt x="8476" y="2553"/>
                  <a:pt x="8458" y="2722"/>
                </a:cubicBezTo>
                <a:cubicBezTo>
                  <a:pt x="8561" y="2693"/>
                  <a:pt x="8476" y="2553"/>
                  <a:pt x="8458" y="2722"/>
                </a:cubicBezTo>
                <a:close/>
                <a:moveTo>
                  <a:pt x="10788" y="2920"/>
                </a:moveTo>
                <a:cubicBezTo>
                  <a:pt x="10788" y="2922"/>
                  <a:pt x="10787" y="2924"/>
                  <a:pt x="10786" y="2926"/>
                </a:cubicBezTo>
                <a:cubicBezTo>
                  <a:pt x="10787" y="2926"/>
                  <a:pt x="10788" y="2927"/>
                  <a:pt x="10788" y="2927"/>
                </a:cubicBezTo>
                <a:lnTo>
                  <a:pt x="10788" y="2920"/>
                </a:lnTo>
                <a:cubicBezTo>
                  <a:pt x="10788" y="2922"/>
                  <a:pt x="10788" y="2920"/>
                  <a:pt x="10788" y="2920"/>
                </a:cubicBezTo>
                <a:close/>
                <a:moveTo>
                  <a:pt x="14845" y="3703"/>
                </a:moveTo>
                <a:cubicBezTo>
                  <a:pt x="14830" y="3644"/>
                  <a:pt x="14818" y="3583"/>
                  <a:pt x="14809" y="3521"/>
                </a:cubicBezTo>
                <a:cubicBezTo>
                  <a:pt x="14759" y="3396"/>
                  <a:pt x="14636" y="3491"/>
                  <a:pt x="14569" y="3423"/>
                </a:cubicBezTo>
                <a:cubicBezTo>
                  <a:pt x="14417" y="3268"/>
                  <a:pt x="14634" y="3177"/>
                  <a:pt x="14687" y="3172"/>
                </a:cubicBezTo>
                <a:cubicBezTo>
                  <a:pt x="14685" y="3065"/>
                  <a:pt x="14562" y="3082"/>
                  <a:pt x="14562" y="3077"/>
                </a:cubicBezTo>
                <a:cubicBezTo>
                  <a:pt x="14566" y="2987"/>
                  <a:pt x="14661" y="3020"/>
                  <a:pt x="14691" y="3017"/>
                </a:cubicBezTo>
                <a:cubicBezTo>
                  <a:pt x="14715" y="2752"/>
                  <a:pt x="14458" y="2797"/>
                  <a:pt x="14398" y="2674"/>
                </a:cubicBezTo>
                <a:cubicBezTo>
                  <a:pt x="14297" y="2466"/>
                  <a:pt x="14274" y="2638"/>
                  <a:pt x="14138" y="2603"/>
                </a:cubicBezTo>
                <a:cubicBezTo>
                  <a:pt x="14105" y="2594"/>
                  <a:pt x="14091" y="2278"/>
                  <a:pt x="13930" y="2278"/>
                </a:cubicBezTo>
                <a:cubicBezTo>
                  <a:pt x="14160" y="2286"/>
                  <a:pt x="13539" y="1693"/>
                  <a:pt x="13605" y="2213"/>
                </a:cubicBezTo>
                <a:cubicBezTo>
                  <a:pt x="13613" y="2280"/>
                  <a:pt x="13730" y="2294"/>
                  <a:pt x="13757" y="2284"/>
                </a:cubicBezTo>
                <a:cubicBezTo>
                  <a:pt x="13706" y="2303"/>
                  <a:pt x="13443" y="2317"/>
                  <a:pt x="13420" y="2417"/>
                </a:cubicBezTo>
                <a:cubicBezTo>
                  <a:pt x="13454" y="2272"/>
                  <a:pt x="13709" y="1960"/>
                  <a:pt x="13401" y="2025"/>
                </a:cubicBezTo>
                <a:cubicBezTo>
                  <a:pt x="13347" y="2036"/>
                  <a:pt x="12807" y="2150"/>
                  <a:pt x="12973" y="2372"/>
                </a:cubicBezTo>
                <a:cubicBezTo>
                  <a:pt x="12938" y="2360"/>
                  <a:pt x="12807" y="2406"/>
                  <a:pt x="12832" y="2524"/>
                </a:cubicBezTo>
                <a:cubicBezTo>
                  <a:pt x="12710" y="2551"/>
                  <a:pt x="12996" y="2011"/>
                  <a:pt x="13152" y="2009"/>
                </a:cubicBezTo>
                <a:cubicBezTo>
                  <a:pt x="12916" y="2012"/>
                  <a:pt x="12718" y="2051"/>
                  <a:pt x="12507" y="2247"/>
                </a:cubicBezTo>
                <a:cubicBezTo>
                  <a:pt x="12356" y="2388"/>
                  <a:pt x="12233" y="2628"/>
                  <a:pt x="12496" y="2640"/>
                </a:cubicBezTo>
                <a:cubicBezTo>
                  <a:pt x="12501" y="2651"/>
                  <a:pt x="12507" y="2672"/>
                  <a:pt x="12508" y="2684"/>
                </a:cubicBezTo>
                <a:cubicBezTo>
                  <a:pt x="12039" y="2720"/>
                  <a:pt x="12531" y="2917"/>
                  <a:pt x="12735" y="2949"/>
                </a:cubicBezTo>
                <a:cubicBezTo>
                  <a:pt x="12874" y="2971"/>
                  <a:pt x="13393" y="3167"/>
                  <a:pt x="13399" y="2806"/>
                </a:cubicBezTo>
                <a:cubicBezTo>
                  <a:pt x="13466" y="2814"/>
                  <a:pt x="13468" y="2945"/>
                  <a:pt x="13483" y="3002"/>
                </a:cubicBezTo>
                <a:cubicBezTo>
                  <a:pt x="13510" y="2983"/>
                  <a:pt x="13523" y="2978"/>
                  <a:pt x="13552" y="3004"/>
                </a:cubicBezTo>
                <a:cubicBezTo>
                  <a:pt x="13544" y="3015"/>
                  <a:pt x="13540" y="3024"/>
                  <a:pt x="13526" y="3022"/>
                </a:cubicBezTo>
                <a:cubicBezTo>
                  <a:pt x="13583" y="3103"/>
                  <a:pt x="13975" y="3558"/>
                  <a:pt x="13787" y="3676"/>
                </a:cubicBezTo>
                <a:cubicBezTo>
                  <a:pt x="13689" y="3737"/>
                  <a:pt x="13620" y="3857"/>
                  <a:pt x="13513" y="3899"/>
                </a:cubicBezTo>
                <a:cubicBezTo>
                  <a:pt x="13386" y="3949"/>
                  <a:pt x="13559" y="4129"/>
                  <a:pt x="13451" y="4130"/>
                </a:cubicBezTo>
                <a:cubicBezTo>
                  <a:pt x="13251" y="4132"/>
                  <a:pt x="13070" y="4129"/>
                  <a:pt x="12906" y="4244"/>
                </a:cubicBezTo>
                <a:cubicBezTo>
                  <a:pt x="12617" y="4449"/>
                  <a:pt x="13323" y="4431"/>
                  <a:pt x="13292" y="4325"/>
                </a:cubicBezTo>
                <a:cubicBezTo>
                  <a:pt x="13296" y="4354"/>
                  <a:pt x="13301" y="4384"/>
                  <a:pt x="13305" y="4414"/>
                </a:cubicBezTo>
                <a:cubicBezTo>
                  <a:pt x="13334" y="4386"/>
                  <a:pt x="13513" y="4535"/>
                  <a:pt x="13543" y="4612"/>
                </a:cubicBezTo>
                <a:cubicBezTo>
                  <a:pt x="13561" y="4658"/>
                  <a:pt x="13446" y="4615"/>
                  <a:pt x="13484" y="4762"/>
                </a:cubicBezTo>
                <a:cubicBezTo>
                  <a:pt x="13504" y="4844"/>
                  <a:pt x="13682" y="4932"/>
                  <a:pt x="13705" y="4822"/>
                </a:cubicBezTo>
                <a:cubicBezTo>
                  <a:pt x="13671" y="4983"/>
                  <a:pt x="13904" y="5050"/>
                  <a:pt x="13968" y="5073"/>
                </a:cubicBezTo>
                <a:cubicBezTo>
                  <a:pt x="14189" y="5151"/>
                  <a:pt x="13892" y="4680"/>
                  <a:pt x="13879" y="4622"/>
                </a:cubicBezTo>
                <a:cubicBezTo>
                  <a:pt x="14050" y="4744"/>
                  <a:pt x="14339" y="5017"/>
                  <a:pt x="14391" y="4535"/>
                </a:cubicBezTo>
                <a:cubicBezTo>
                  <a:pt x="14398" y="4469"/>
                  <a:pt x="14359" y="4290"/>
                  <a:pt x="14325" y="4275"/>
                </a:cubicBezTo>
                <a:cubicBezTo>
                  <a:pt x="14117" y="4185"/>
                  <a:pt x="14320" y="4031"/>
                  <a:pt x="14265" y="3892"/>
                </a:cubicBezTo>
                <a:cubicBezTo>
                  <a:pt x="14331" y="3906"/>
                  <a:pt x="14429" y="3807"/>
                  <a:pt x="14451" y="3995"/>
                </a:cubicBezTo>
                <a:cubicBezTo>
                  <a:pt x="14473" y="3993"/>
                  <a:pt x="14497" y="3999"/>
                  <a:pt x="14519" y="4006"/>
                </a:cubicBezTo>
                <a:cubicBezTo>
                  <a:pt x="14394" y="4217"/>
                  <a:pt x="14802" y="4398"/>
                  <a:pt x="14726" y="4048"/>
                </a:cubicBezTo>
                <a:cubicBezTo>
                  <a:pt x="14755" y="4180"/>
                  <a:pt x="14950" y="3962"/>
                  <a:pt x="14989" y="3922"/>
                </a:cubicBezTo>
                <a:cubicBezTo>
                  <a:pt x="15173" y="3728"/>
                  <a:pt x="14884" y="3767"/>
                  <a:pt x="14845" y="3703"/>
                </a:cubicBezTo>
                <a:cubicBezTo>
                  <a:pt x="14822" y="3666"/>
                  <a:pt x="14895" y="3785"/>
                  <a:pt x="14845" y="3703"/>
                </a:cubicBezTo>
                <a:close/>
                <a:moveTo>
                  <a:pt x="14709" y="9160"/>
                </a:moveTo>
                <a:cubicBezTo>
                  <a:pt x="14617" y="9033"/>
                  <a:pt x="14757" y="8993"/>
                  <a:pt x="14735" y="8951"/>
                </a:cubicBezTo>
                <a:cubicBezTo>
                  <a:pt x="14705" y="8936"/>
                  <a:pt x="14678" y="8912"/>
                  <a:pt x="14654" y="8877"/>
                </a:cubicBezTo>
                <a:cubicBezTo>
                  <a:pt x="14645" y="8834"/>
                  <a:pt x="14712" y="8712"/>
                  <a:pt x="14720" y="8737"/>
                </a:cubicBezTo>
                <a:cubicBezTo>
                  <a:pt x="14673" y="8602"/>
                  <a:pt x="14427" y="8759"/>
                  <a:pt x="14423" y="8631"/>
                </a:cubicBezTo>
                <a:cubicBezTo>
                  <a:pt x="14420" y="8551"/>
                  <a:pt x="14494" y="8592"/>
                  <a:pt x="14491" y="8520"/>
                </a:cubicBezTo>
                <a:cubicBezTo>
                  <a:pt x="14489" y="8427"/>
                  <a:pt x="14265" y="8564"/>
                  <a:pt x="14263" y="8596"/>
                </a:cubicBezTo>
                <a:cubicBezTo>
                  <a:pt x="14276" y="8366"/>
                  <a:pt x="14607" y="8284"/>
                  <a:pt x="14588" y="8067"/>
                </a:cubicBezTo>
                <a:cubicBezTo>
                  <a:pt x="14565" y="8063"/>
                  <a:pt x="14543" y="8064"/>
                  <a:pt x="14521" y="8070"/>
                </a:cubicBezTo>
                <a:cubicBezTo>
                  <a:pt x="14776" y="7847"/>
                  <a:pt x="14659" y="7551"/>
                  <a:pt x="14538" y="7316"/>
                </a:cubicBezTo>
                <a:cubicBezTo>
                  <a:pt x="14743" y="7252"/>
                  <a:pt x="14251" y="6972"/>
                  <a:pt x="14256" y="6975"/>
                </a:cubicBezTo>
                <a:cubicBezTo>
                  <a:pt x="14276" y="6839"/>
                  <a:pt x="14185" y="6792"/>
                  <a:pt x="14146" y="6708"/>
                </a:cubicBezTo>
                <a:cubicBezTo>
                  <a:pt x="14293" y="6548"/>
                  <a:pt x="14221" y="6508"/>
                  <a:pt x="14189" y="6241"/>
                </a:cubicBezTo>
                <a:cubicBezTo>
                  <a:pt x="14155" y="6035"/>
                  <a:pt x="14161" y="5747"/>
                  <a:pt x="14078" y="5572"/>
                </a:cubicBezTo>
                <a:cubicBezTo>
                  <a:pt x="14009" y="5430"/>
                  <a:pt x="13720" y="5958"/>
                  <a:pt x="13655" y="6014"/>
                </a:cubicBezTo>
                <a:cubicBezTo>
                  <a:pt x="13467" y="6177"/>
                  <a:pt x="13538" y="5901"/>
                  <a:pt x="13365" y="5914"/>
                </a:cubicBezTo>
                <a:cubicBezTo>
                  <a:pt x="13393" y="5777"/>
                  <a:pt x="13582" y="5311"/>
                  <a:pt x="13382" y="5311"/>
                </a:cubicBezTo>
                <a:cubicBezTo>
                  <a:pt x="13337" y="5205"/>
                  <a:pt x="13181" y="4950"/>
                  <a:pt x="13074" y="4950"/>
                </a:cubicBezTo>
                <a:cubicBezTo>
                  <a:pt x="12932" y="4950"/>
                  <a:pt x="12559" y="4824"/>
                  <a:pt x="12498" y="5066"/>
                </a:cubicBezTo>
                <a:cubicBezTo>
                  <a:pt x="12436" y="5312"/>
                  <a:pt x="12366" y="5348"/>
                  <a:pt x="12232" y="5505"/>
                </a:cubicBezTo>
                <a:cubicBezTo>
                  <a:pt x="12278" y="5508"/>
                  <a:pt x="12342" y="5589"/>
                  <a:pt x="12376" y="5589"/>
                </a:cubicBezTo>
                <a:cubicBezTo>
                  <a:pt x="12386" y="5589"/>
                  <a:pt x="12082" y="5973"/>
                  <a:pt x="12079" y="5992"/>
                </a:cubicBezTo>
                <a:cubicBezTo>
                  <a:pt x="12065" y="6088"/>
                  <a:pt x="12148" y="6179"/>
                  <a:pt x="12170" y="6244"/>
                </a:cubicBezTo>
                <a:cubicBezTo>
                  <a:pt x="12230" y="6420"/>
                  <a:pt x="12126" y="6638"/>
                  <a:pt x="12052" y="6744"/>
                </a:cubicBezTo>
                <a:cubicBezTo>
                  <a:pt x="11913" y="6941"/>
                  <a:pt x="11636" y="6905"/>
                  <a:pt x="11529" y="7118"/>
                </a:cubicBezTo>
                <a:cubicBezTo>
                  <a:pt x="11488" y="7201"/>
                  <a:pt x="11474" y="7527"/>
                  <a:pt x="11462" y="7635"/>
                </a:cubicBezTo>
                <a:cubicBezTo>
                  <a:pt x="11441" y="7818"/>
                  <a:pt x="11395" y="7837"/>
                  <a:pt x="11343" y="7990"/>
                </a:cubicBezTo>
                <a:cubicBezTo>
                  <a:pt x="11289" y="7895"/>
                  <a:pt x="11238" y="8061"/>
                  <a:pt x="11184" y="8067"/>
                </a:cubicBezTo>
                <a:cubicBezTo>
                  <a:pt x="11057" y="8067"/>
                  <a:pt x="11066" y="7164"/>
                  <a:pt x="11251" y="7164"/>
                </a:cubicBezTo>
                <a:lnTo>
                  <a:pt x="11266" y="7164"/>
                </a:lnTo>
                <a:lnTo>
                  <a:pt x="11283" y="7016"/>
                </a:lnTo>
                <a:cubicBezTo>
                  <a:pt x="11094" y="6863"/>
                  <a:pt x="10853" y="6979"/>
                  <a:pt x="10681" y="6719"/>
                </a:cubicBezTo>
                <a:cubicBezTo>
                  <a:pt x="10511" y="6465"/>
                  <a:pt x="10435" y="6343"/>
                  <a:pt x="10189" y="6421"/>
                </a:cubicBezTo>
                <a:lnTo>
                  <a:pt x="10260" y="5959"/>
                </a:lnTo>
                <a:lnTo>
                  <a:pt x="10095" y="5959"/>
                </a:lnTo>
                <a:cubicBezTo>
                  <a:pt x="10151" y="5660"/>
                  <a:pt x="10333" y="5500"/>
                  <a:pt x="10477" y="5337"/>
                </a:cubicBezTo>
                <a:cubicBezTo>
                  <a:pt x="10523" y="5292"/>
                  <a:pt x="10894" y="4998"/>
                  <a:pt x="10896" y="4941"/>
                </a:cubicBezTo>
                <a:cubicBezTo>
                  <a:pt x="10959" y="4928"/>
                  <a:pt x="11163" y="4901"/>
                  <a:pt x="11122" y="4713"/>
                </a:cubicBezTo>
                <a:cubicBezTo>
                  <a:pt x="11227" y="4726"/>
                  <a:pt x="11873" y="4466"/>
                  <a:pt x="11831" y="4221"/>
                </a:cubicBezTo>
                <a:cubicBezTo>
                  <a:pt x="11864" y="4202"/>
                  <a:pt x="11899" y="4192"/>
                  <a:pt x="11931" y="4166"/>
                </a:cubicBezTo>
                <a:cubicBezTo>
                  <a:pt x="11885" y="4242"/>
                  <a:pt x="11632" y="4531"/>
                  <a:pt x="11610" y="4604"/>
                </a:cubicBezTo>
                <a:cubicBezTo>
                  <a:pt x="11666" y="4619"/>
                  <a:pt x="11731" y="4582"/>
                  <a:pt x="11790" y="4586"/>
                </a:cubicBezTo>
                <a:cubicBezTo>
                  <a:pt x="11799" y="4643"/>
                  <a:pt x="11765" y="4669"/>
                  <a:pt x="11764" y="4719"/>
                </a:cubicBezTo>
                <a:cubicBezTo>
                  <a:pt x="11882" y="4755"/>
                  <a:pt x="12100" y="4427"/>
                  <a:pt x="12194" y="4524"/>
                </a:cubicBezTo>
                <a:cubicBezTo>
                  <a:pt x="12189" y="4519"/>
                  <a:pt x="12517" y="4797"/>
                  <a:pt x="12468" y="4545"/>
                </a:cubicBezTo>
                <a:cubicBezTo>
                  <a:pt x="12458" y="4494"/>
                  <a:pt x="12362" y="4471"/>
                  <a:pt x="12346" y="4511"/>
                </a:cubicBezTo>
                <a:cubicBezTo>
                  <a:pt x="12443" y="4268"/>
                  <a:pt x="12176" y="4299"/>
                  <a:pt x="12160" y="4129"/>
                </a:cubicBezTo>
                <a:cubicBezTo>
                  <a:pt x="12135" y="4142"/>
                  <a:pt x="12110" y="4155"/>
                  <a:pt x="12086" y="4168"/>
                </a:cubicBezTo>
                <a:cubicBezTo>
                  <a:pt x="12088" y="4122"/>
                  <a:pt x="12095" y="4077"/>
                  <a:pt x="12108" y="4035"/>
                </a:cubicBezTo>
                <a:cubicBezTo>
                  <a:pt x="12091" y="4025"/>
                  <a:pt x="12073" y="4026"/>
                  <a:pt x="12055" y="4033"/>
                </a:cubicBezTo>
                <a:cubicBezTo>
                  <a:pt x="12064" y="4008"/>
                  <a:pt x="12065" y="3982"/>
                  <a:pt x="12058" y="3954"/>
                </a:cubicBezTo>
                <a:cubicBezTo>
                  <a:pt x="12123" y="3937"/>
                  <a:pt x="12112" y="4012"/>
                  <a:pt x="12172" y="4034"/>
                </a:cubicBezTo>
                <a:cubicBezTo>
                  <a:pt x="12209" y="4153"/>
                  <a:pt x="12359" y="4254"/>
                  <a:pt x="12315" y="4049"/>
                </a:cubicBezTo>
                <a:cubicBezTo>
                  <a:pt x="12331" y="4043"/>
                  <a:pt x="12343" y="4028"/>
                  <a:pt x="12350" y="4004"/>
                </a:cubicBezTo>
                <a:cubicBezTo>
                  <a:pt x="12448" y="4054"/>
                  <a:pt x="12868" y="3767"/>
                  <a:pt x="12772" y="3542"/>
                </a:cubicBezTo>
                <a:lnTo>
                  <a:pt x="12798" y="3528"/>
                </a:lnTo>
                <a:cubicBezTo>
                  <a:pt x="12795" y="3501"/>
                  <a:pt x="12790" y="3469"/>
                  <a:pt x="12782" y="3445"/>
                </a:cubicBezTo>
                <a:cubicBezTo>
                  <a:pt x="12837" y="3455"/>
                  <a:pt x="12967" y="3438"/>
                  <a:pt x="12958" y="3307"/>
                </a:cubicBezTo>
                <a:cubicBezTo>
                  <a:pt x="12957" y="3286"/>
                  <a:pt x="12912" y="3085"/>
                  <a:pt x="12912" y="3127"/>
                </a:cubicBezTo>
                <a:cubicBezTo>
                  <a:pt x="12847" y="2986"/>
                  <a:pt x="12622" y="2945"/>
                  <a:pt x="12525" y="3031"/>
                </a:cubicBezTo>
                <a:cubicBezTo>
                  <a:pt x="12489" y="3062"/>
                  <a:pt x="12429" y="3255"/>
                  <a:pt x="12447" y="3255"/>
                </a:cubicBezTo>
                <a:cubicBezTo>
                  <a:pt x="12403" y="3310"/>
                  <a:pt x="12326" y="3392"/>
                  <a:pt x="12276" y="3456"/>
                </a:cubicBezTo>
                <a:cubicBezTo>
                  <a:pt x="12218" y="3448"/>
                  <a:pt x="12089" y="3491"/>
                  <a:pt x="12104" y="3620"/>
                </a:cubicBezTo>
                <a:cubicBezTo>
                  <a:pt x="11972" y="3754"/>
                  <a:pt x="12055" y="3511"/>
                  <a:pt x="12053" y="3550"/>
                </a:cubicBezTo>
                <a:cubicBezTo>
                  <a:pt x="12194" y="3550"/>
                  <a:pt x="12175" y="2901"/>
                  <a:pt x="11880" y="3290"/>
                </a:cubicBezTo>
                <a:cubicBezTo>
                  <a:pt x="11885" y="3266"/>
                  <a:pt x="11886" y="3242"/>
                  <a:pt x="11883" y="3218"/>
                </a:cubicBezTo>
                <a:cubicBezTo>
                  <a:pt x="11937" y="3192"/>
                  <a:pt x="11962" y="3160"/>
                  <a:pt x="11962" y="3116"/>
                </a:cubicBezTo>
                <a:cubicBezTo>
                  <a:pt x="11960" y="3072"/>
                  <a:pt x="11940" y="3025"/>
                  <a:pt x="11890" y="3023"/>
                </a:cubicBezTo>
                <a:cubicBezTo>
                  <a:pt x="11973" y="2946"/>
                  <a:pt x="11928" y="2887"/>
                  <a:pt x="11897" y="2792"/>
                </a:cubicBezTo>
                <a:cubicBezTo>
                  <a:pt x="11923" y="2686"/>
                  <a:pt x="11966" y="2648"/>
                  <a:pt x="11896" y="2538"/>
                </a:cubicBezTo>
                <a:cubicBezTo>
                  <a:pt x="12155" y="2423"/>
                  <a:pt x="12414" y="2194"/>
                  <a:pt x="12683" y="2064"/>
                </a:cubicBezTo>
                <a:cubicBezTo>
                  <a:pt x="12497" y="1923"/>
                  <a:pt x="12275" y="1832"/>
                  <a:pt x="12074" y="1942"/>
                </a:cubicBezTo>
                <a:cubicBezTo>
                  <a:pt x="11870" y="2053"/>
                  <a:pt x="11809" y="2410"/>
                  <a:pt x="11617" y="2516"/>
                </a:cubicBezTo>
                <a:cubicBezTo>
                  <a:pt x="11637" y="2485"/>
                  <a:pt x="11711" y="2388"/>
                  <a:pt x="11713" y="2336"/>
                </a:cubicBezTo>
                <a:cubicBezTo>
                  <a:pt x="11702" y="2340"/>
                  <a:pt x="11686" y="2329"/>
                  <a:pt x="11677" y="2329"/>
                </a:cubicBezTo>
                <a:cubicBezTo>
                  <a:pt x="11686" y="2307"/>
                  <a:pt x="11682" y="2293"/>
                  <a:pt x="11685" y="2269"/>
                </a:cubicBezTo>
                <a:cubicBezTo>
                  <a:pt x="11662" y="2273"/>
                  <a:pt x="11644" y="2265"/>
                  <a:pt x="11630" y="2243"/>
                </a:cubicBezTo>
                <a:cubicBezTo>
                  <a:pt x="11658" y="2212"/>
                  <a:pt x="11851" y="2141"/>
                  <a:pt x="11835" y="2053"/>
                </a:cubicBezTo>
                <a:cubicBezTo>
                  <a:pt x="11814" y="1936"/>
                  <a:pt x="11510" y="2066"/>
                  <a:pt x="11468" y="2073"/>
                </a:cubicBezTo>
                <a:cubicBezTo>
                  <a:pt x="11212" y="2115"/>
                  <a:pt x="11441" y="2211"/>
                  <a:pt x="11298" y="2321"/>
                </a:cubicBezTo>
                <a:cubicBezTo>
                  <a:pt x="11252" y="2357"/>
                  <a:pt x="11067" y="2097"/>
                  <a:pt x="11074" y="2352"/>
                </a:cubicBezTo>
                <a:cubicBezTo>
                  <a:pt x="11077" y="2447"/>
                  <a:pt x="11215" y="2513"/>
                  <a:pt x="11244" y="2664"/>
                </a:cubicBezTo>
                <a:cubicBezTo>
                  <a:pt x="11346" y="2689"/>
                  <a:pt x="11433" y="2586"/>
                  <a:pt x="11533" y="2565"/>
                </a:cubicBezTo>
                <a:cubicBezTo>
                  <a:pt x="11355" y="2678"/>
                  <a:pt x="11253" y="2955"/>
                  <a:pt x="11404" y="3165"/>
                </a:cubicBezTo>
                <a:cubicBezTo>
                  <a:pt x="11351" y="3210"/>
                  <a:pt x="11314" y="3245"/>
                  <a:pt x="11310" y="3351"/>
                </a:cubicBezTo>
                <a:lnTo>
                  <a:pt x="11336" y="3364"/>
                </a:lnTo>
                <a:cubicBezTo>
                  <a:pt x="11179" y="3430"/>
                  <a:pt x="11147" y="3493"/>
                  <a:pt x="11033" y="3630"/>
                </a:cubicBezTo>
                <a:cubicBezTo>
                  <a:pt x="11033" y="3630"/>
                  <a:pt x="11033" y="3630"/>
                  <a:pt x="11033" y="3630"/>
                </a:cubicBezTo>
                <a:cubicBezTo>
                  <a:pt x="11061" y="3545"/>
                  <a:pt x="11117" y="3452"/>
                  <a:pt x="11050" y="3363"/>
                </a:cubicBezTo>
                <a:cubicBezTo>
                  <a:pt x="11125" y="3368"/>
                  <a:pt x="11195" y="3337"/>
                  <a:pt x="11259" y="3272"/>
                </a:cubicBezTo>
                <a:cubicBezTo>
                  <a:pt x="11272" y="3258"/>
                  <a:pt x="11117" y="3018"/>
                  <a:pt x="11091" y="3018"/>
                </a:cubicBezTo>
                <a:cubicBezTo>
                  <a:pt x="11053" y="3018"/>
                  <a:pt x="10830" y="3190"/>
                  <a:pt x="10806" y="3256"/>
                </a:cubicBezTo>
                <a:cubicBezTo>
                  <a:pt x="10845" y="3272"/>
                  <a:pt x="10884" y="3290"/>
                  <a:pt x="10923" y="3309"/>
                </a:cubicBezTo>
                <a:cubicBezTo>
                  <a:pt x="10787" y="3310"/>
                  <a:pt x="10724" y="3477"/>
                  <a:pt x="10581" y="3471"/>
                </a:cubicBezTo>
                <a:cubicBezTo>
                  <a:pt x="10453" y="3498"/>
                  <a:pt x="10173" y="3554"/>
                  <a:pt x="10078" y="3374"/>
                </a:cubicBezTo>
                <a:cubicBezTo>
                  <a:pt x="10185" y="3130"/>
                  <a:pt x="9473" y="3169"/>
                  <a:pt x="9617" y="3516"/>
                </a:cubicBezTo>
                <a:cubicBezTo>
                  <a:pt x="9529" y="3631"/>
                  <a:pt x="9460" y="3480"/>
                  <a:pt x="9368" y="3462"/>
                </a:cubicBezTo>
                <a:cubicBezTo>
                  <a:pt x="9213" y="3481"/>
                  <a:pt x="9060" y="3554"/>
                  <a:pt x="8904" y="3532"/>
                </a:cubicBezTo>
                <a:cubicBezTo>
                  <a:pt x="9137" y="3401"/>
                  <a:pt x="9054" y="3181"/>
                  <a:pt x="8833" y="3214"/>
                </a:cubicBezTo>
                <a:cubicBezTo>
                  <a:pt x="8716" y="3230"/>
                  <a:pt x="8605" y="3153"/>
                  <a:pt x="8498" y="3083"/>
                </a:cubicBezTo>
                <a:cubicBezTo>
                  <a:pt x="8301" y="2955"/>
                  <a:pt x="8276" y="3049"/>
                  <a:pt x="8098" y="3063"/>
                </a:cubicBezTo>
                <a:cubicBezTo>
                  <a:pt x="8243" y="2744"/>
                  <a:pt x="7844" y="3070"/>
                  <a:pt x="7824" y="3072"/>
                </a:cubicBezTo>
                <a:cubicBezTo>
                  <a:pt x="7802" y="3026"/>
                  <a:pt x="7857" y="2925"/>
                  <a:pt x="7822" y="2862"/>
                </a:cubicBezTo>
                <a:cubicBezTo>
                  <a:pt x="7765" y="2758"/>
                  <a:pt x="7615" y="2889"/>
                  <a:pt x="7553" y="2920"/>
                </a:cubicBezTo>
                <a:cubicBezTo>
                  <a:pt x="7482" y="2703"/>
                  <a:pt x="7200" y="3025"/>
                  <a:pt x="7120" y="3025"/>
                </a:cubicBezTo>
                <a:cubicBezTo>
                  <a:pt x="7038" y="3025"/>
                  <a:pt x="6962" y="3004"/>
                  <a:pt x="6879" y="3011"/>
                </a:cubicBezTo>
                <a:cubicBezTo>
                  <a:pt x="6761" y="3020"/>
                  <a:pt x="6643" y="3147"/>
                  <a:pt x="6540" y="3158"/>
                </a:cubicBezTo>
                <a:cubicBezTo>
                  <a:pt x="6435" y="3288"/>
                  <a:pt x="6241" y="2969"/>
                  <a:pt x="6102" y="3002"/>
                </a:cubicBezTo>
                <a:cubicBezTo>
                  <a:pt x="5987" y="2699"/>
                  <a:pt x="5301" y="2658"/>
                  <a:pt x="5108" y="2660"/>
                </a:cubicBezTo>
                <a:lnTo>
                  <a:pt x="5166" y="2595"/>
                </a:lnTo>
                <a:cubicBezTo>
                  <a:pt x="4385" y="2334"/>
                  <a:pt x="3526" y="2801"/>
                  <a:pt x="2781" y="3187"/>
                </a:cubicBezTo>
                <a:cubicBezTo>
                  <a:pt x="2790" y="3245"/>
                  <a:pt x="2794" y="3305"/>
                  <a:pt x="2794" y="3364"/>
                </a:cubicBezTo>
                <a:cubicBezTo>
                  <a:pt x="2821" y="3360"/>
                  <a:pt x="2846" y="3381"/>
                  <a:pt x="2861" y="3411"/>
                </a:cubicBezTo>
                <a:cubicBezTo>
                  <a:pt x="2895" y="3481"/>
                  <a:pt x="2847" y="3560"/>
                  <a:pt x="2808" y="3586"/>
                </a:cubicBezTo>
                <a:cubicBezTo>
                  <a:pt x="2807" y="3616"/>
                  <a:pt x="2818" y="3636"/>
                  <a:pt x="2843" y="3646"/>
                </a:cubicBezTo>
                <a:cubicBezTo>
                  <a:pt x="2669" y="3610"/>
                  <a:pt x="2511" y="3697"/>
                  <a:pt x="2346" y="3775"/>
                </a:cubicBezTo>
                <a:cubicBezTo>
                  <a:pt x="2313" y="3790"/>
                  <a:pt x="1788" y="3962"/>
                  <a:pt x="2020" y="4078"/>
                </a:cubicBezTo>
                <a:cubicBezTo>
                  <a:pt x="1791" y="4457"/>
                  <a:pt x="2405" y="4349"/>
                  <a:pt x="2510" y="4285"/>
                </a:cubicBezTo>
                <a:cubicBezTo>
                  <a:pt x="2433" y="4611"/>
                  <a:pt x="1900" y="4586"/>
                  <a:pt x="1737" y="4688"/>
                </a:cubicBezTo>
                <a:cubicBezTo>
                  <a:pt x="1610" y="4807"/>
                  <a:pt x="1325" y="4847"/>
                  <a:pt x="1294" y="5135"/>
                </a:cubicBezTo>
                <a:cubicBezTo>
                  <a:pt x="1271" y="5347"/>
                  <a:pt x="1078" y="5786"/>
                  <a:pt x="1423" y="5569"/>
                </a:cubicBezTo>
                <a:cubicBezTo>
                  <a:pt x="1382" y="5665"/>
                  <a:pt x="1288" y="5766"/>
                  <a:pt x="1232" y="5830"/>
                </a:cubicBezTo>
                <a:lnTo>
                  <a:pt x="1247" y="5941"/>
                </a:lnTo>
                <a:cubicBezTo>
                  <a:pt x="1305" y="5949"/>
                  <a:pt x="1373" y="5942"/>
                  <a:pt x="1427" y="5909"/>
                </a:cubicBezTo>
                <a:cubicBezTo>
                  <a:pt x="1582" y="5813"/>
                  <a:pt x="1505" y="5986"/>
                  <a:pt x="1616" y="6015"/>
                </a:cubicBezTo>
                <a:cubicBezTo>
                  <a:pt x="1625" y="6015"/>
                  <a:pt x="1632" y="6012"/>
                  <a:pt x="1639" y="6008"/>
                </a:cubicBezTo>
                <a:cubicBezTo>
                  <a:pt x="1268" y="6350"/>
                  <a:pt x="877" y="6521"/>
                  <a:pt x="478" y="6743"/>
                </a:cubicBezTo>
                <a:cubicBezTo>
                  <a:pt x="343" y="6818"/>
                  <a:pt x="175" y="6809"/>
                  <a:pt x="54" y="6949"/>
                </a:cubicBezTo>
                <a:cubicBezTo>
                  <a:pt x="-154" y="7190"/>
                  <a:pt x="297" y="7025"/>
                  <a:pt x="344" y="7001"/>
                </a:cubicBezTo>
                <a:cubicBezTo>
                  <a:pt x="703" y="6820"/>
                  <a:pt x="1068" y="6689"/>
                  <a:pt x="1424" y="6508"/>
                </a:cubicBezTo>
                <a:cubicBezTo>
                  <a:pt x="1621" y="6408"/>
                  <a:pt x="2420" y="6068"/>
                  <a:pt x="2420" y="5738"/>
                </a:cubicBezTo>
                <a:cubicBezTo>
                  <a:pt x="2564" y="5669"/>
                  <a:pt x="2545" y="5757"/>
                  <a:pt x="2664" y="5770"/>
                </a:cubicBezTo>
                <a:cubicBezTo>
                  <a:pt x="2775" y="5884"/>
                  <a:pt x="2982" y="5669"/>
                  <a:pt x="3099" y="5636"/>
                </a:cubicBezTo>
                <a:cubicBezTo>
                  <a:pt x="3270" y="5586"/>
                  <a:pt x="3354" y="5471"/>
                  <a:pt x="3497" y="5332"/>
                </a:cubicBezTo>
                <a:cubicBezTo>
                  <a:pt x="3592" y="5239"/>
                  <a:pt x="3675" y="5420"/>
                  <a:pt x="3762" y="5453"/>
                </a:cubicBezTo>
                <a:cubicBezTo>
                  <a:pt x="3787" y="5623"/>
                  <a:pt x="4109" y="5610"/>
                  <a:pt x="4206" y="5651"/>
                </a:cubicBezTo>
                <a:cubicBezTo>
                  <a:pt x="4425" y="5745"/>
                  <a:pt x="4511" y="6181"/>
                  <a:pt x="4283" y="6388"/>
                </a:cubicBezTo>
                <a:cubicBezTo>
                  <a:pt x="4312" y="6399"/>
                  <a:pt x="4341" y="6409"/>
                  <a:pt x="4370" y="6418"/>
                </a:cubicBezTo>
                <a:cubicBezTo>
                  <a:pt x="4406" y="6521"/>
                  <a:pt x="4318" y="6634"/>
                  <a:pt x="4422" y="6661"/>
                </a:cubicBezTo>
                <a:cubicBezTo>
                  <a:pt x="4430" y="6629"/>
                  <a:pt x="4441" y="6599"/>
                  <a:pt x="4455" y="6573"/>
                </a:cubicBezTo>
                <a:cubicBezTo>
                  <a:pt x="4440" y="6630"/>
                  <a:pt x="4444" y="6678"/>
                  <a:pt x="4466" y="6718"/>
                </a:cubicBezTo>
                <a:cubicBezTo>
                  <a:pt x="4402" y="6900"/>
                  <a:pt x="4481" y="7268"/>
                  <a:pt x="4600" y="6983"/>
                </a:cubicBezTo>
                <a:cubicBezTo>
                  <a:pt x="4616" y="7025"/>
                  <a:pt x="4647" y="7029"/>
                  <a:pt x="4668" y="7000"/>
                </a:cubicBezTo>
                <a:cubicBezTo>
                  <a:pt x="4695" y="7165"/>
                  <a:pt x="4383" y="7512"/>
                  <a:pt x="4572" y="7612"/>
                </a:cubicBezTo>
                <a:cubicBezTo>
                  <a:pt x="4561" y="7639"/>
                  <a:pt x="4537" y="8189"/>
                  <a:pt x="4549" y="8218"/>
                </a:cubicBezTo>
                <a:cubicBezTo>
                  <a:pt x="4218" y="8052"/>
                  <a:pt x="4499" y="8766"/>
                  <a:pt x="4612" y="8908"/>
                </a:cubicBezTo>
                <a:cubicBezTo>
                  <a:pt x="4469" y="9248"/>
                  <a:pt x="4405" y="9703"/>
                  <a:pt x="4249" y="10060"/>
                </a:cubicBezTo>
                <a:cubicBezTo>
                  <a:pt x="4231" y="10103"/>
                  <a:pt x="3863" y="10724"/>
                  <a:pt x="3931" y="10838"/>
                </a:cubicBezTo>
                <a:cubicBezTo>
                  <a:pt x="3904" y="10875"/>
                  <a:pt x="3884" y="11006"/>
                  <a:pt x="3866" y="11057"/>
                </a:cubicBezTo>
                <a:lnTo>
                  <a:pt x="3907" y="11057"/>
                </a:lnTo>
                <a:cubicBezTo>
                  <a:pt x="3683" y="11057"/>
                  <a:pt x="3673" y="12226"/>
                  <a:pt x="3784" y="12411"/>
                </a:cubicBezTo>
                <a:cubicBezTo>
                  <a:pt x="3713" y="12506"/>
                  <a:pt x="3776" y="12866"/>
                  <a:pt x="3821" y="12952"/>
                </a:cubicBezTo>
                <a:cubicBezTo>
                  <a:pt x="3779" y="13102"/>
                  <a:pt x="3952" y="13349"/>
                  <a:pt x="4063" y="13322"/>
                </a:cubicBezTo>
                <a:cubicBezTo>
                  <a:pt x="4060" y="13338"/>
                  <a:pt x="4058" y="13354"/>
                  <a:pt x="4057" y="13370"/>
                </a:cubicBezTo>
                <a:lnTo>
                  <a:pt x="4087" y="13380"/>
                </a:lnTo>
                <a:lnTo>
                  <a:pt x="4093" y="13414"/>
                </a:lnTo>
                <a:cubicBezTo>
                  <a:pt x="4290" y="13490"/>
                  <a:pt x="4102" y="14174"/>
                  <a:pt x="4227" y="14378"/>
                </a:cubicBezTo>
                <a:cubicBezTo>
                  <a:pt x="4190" y="14488"/>
                  <a:pt x="4544" y="15231"/>
                  <a:pt x="4228" y="15052"/>
                </a:cubicBezTo>
                <a:cubicBezTo>
                  <a:pt x="4228" y="15090"/>
                  <a:pt x="4220" y="15124"/>
                  <a:pt x="4204" y="15151"/>
                </a:cubicBezTo>
                <a:cubicBezTo>
                  <a:pt x="4266" y="15264"/>
                  <a:pt x="4305" y="15363"/>
                  <a:pt x="4335" y="15505"/>
                </a:cubicBezTo>
                <a:lnTo>
                  <a:pt x="4346" y="15505"/>
                </a:lnTo>
                <a:cubicBezTo>
                  <a:pt x="4387" y="15457"/>
                  <a:pt x="4394" y="15543"/>
                  <a:pt x="4468" y="15503"/>
                </a:cubicBezTo>
                <a:cubicBezTo>
                  <a:pt x="4571" y="15800"/>
                  <a:pt x="4536" y="15834"/>
                  <a:pt x="4468" y="16154"/>
                </a:cubicBezTo>
                <a:cubicBezTo>
                  <a:pt x="4643" y="16085"/>
                  <a:pt x="4765" y="16495"/>
                  <a:pt x="4806" y="16709"/>
                </a:cubicBezTo>
                <a:cubicBezTo>
                  <a:pt x="5029" y="16623"/>
                  <a:pt x="4935" y="16305"/>
                  <a:pt x="4856" y="16081"/>
                </a:cubicBezTo>
                <a:lnTo>
                  <a:pt x="4819" y="16090"/>
                </a:lnTo>
                <a:cubicBezTo>
                  <a:pt x="4853" y="16027"/>
                  <a:pt x="4845" y="15950"/>
                  <a:pt x="4813" y="15895"/>
                </a:cubicBezTo>
                <a:lnTo>
                  <a:pt x="4799" y="15901"/>
                </a:lnTo>
                <a:cubicBezTo>
                  <a:pt x="4773" y="15687"/>
                  <a:pt x="4711" y="15463"/>
                  <a:pt x="4695" y="15267"/>
                </a:cubicBezTo>
                <a:cubicBezTo>
                  <a:pt x="4682" y="15104"/>
                  <a:pt x="4607" y="15059"/>
                  <a:pt x="4654" y="14857"/>
                </a:cubicBezTo>
                <a:cubicBezTo>
                  <a:pt x="4643" y="14858"/>
                  <a:pt x="4632" y="14860"/>
                  <a:pt x="4621" y="14862"/>
                </a:cubicBezTo>
                <a:cubicBezTo>
                  <a:pt x="4621" y="14691"/>
                  <a:pt x="4335" y="14165"/>
                  <a:pt x="4542" y="14004"/>
                </a:cubicBezTo>
                <a:cubicBezTo>
                  <a:pt x="4568" y="14048"/>
                  <a:pt x="4597" y="14053"/>
                  <a:pt x="4633" y="14051"/>
                </a:cubicBezTo>
                <a:cubicBezTo>
                  <a:pt x="4649" y="14091"/>
                  <a:pt x="4668" y="14112"/>
                  <a:pt x="4694" y="14132"/>
                </a:cubicBezTo>
                <a:cubicBezTo>
                  <a:pt x="4606" y="14386"/>
                  <a:pt x="4732" y="15046"/>
                  <a:pt x="4888" y="15146"/>
                </a:cubicBezTo>
                <a:cubicBezTo>
                  <a:pt x="4868" y="15243"/>
                  <a:pt x="4898" y="15358"/>
                  <a:pt x="4958" y="15388"/>
                </a:cubicBezTo>
                <a:cubicBezTo>
                  <a:pt x="4954" y="15472"/>
                  <a:pt x="4978" y="15520"/>
                  <a:pt x="5030" y="15518"/>
                </a:cubicBezTo>
                <a:cubicBezTo>
                  <a:pt x="5042" y="15595"/>
                  <a:pt x="4993" y="15742"/>
                  <a:pt x="4986" y="15835"/>
                </a:cubicBezTo>
                <a:cubicBezTo>
                  <a:pt x="5221" y="15896"/>
                  <a:pt x="5644" y="17047"/>
                  <a:pt x="5374" y="17327"/>
                </a:cubicBezTo>
                <a:lnTo>
                  <a:pt x="5386" y="17327"/>
                </a:lnTo>
                <a:cubicBezTo>
                  <a:pt x="5363" y="17683"/>
                  <a:pt x="5700" y="18230"/>
                  <a:pt x="5921" y="18189"/>
                </a:cubicBezTo>
                <a:cubicBezTo>
                  <a:pt x="6093" y="18316"/>
                  <a:pt x="6360" y="18812"/>
                  <a:pt x="6568" y="18812"/>
                </a:cubicBezTo>
                <a:cubicBezTo>
                  <a:pt x="6707" y="18812"/>
                  <a:pt x="6794" y="18936"/>
                  <a:pt x="6933" y="18803"/>
                </a:cubicBezTo>
                <a:cubicBezTo>
                  <a:pt x="7112" y="18634"/>
                  <a:pt x="7225" y="18901"/>
                  <a:pt x="7338" y="19138"/>
                </a:cubicBezTo>
                <a:lnTo>
                  <a:pt x="7320" y="19233"/>
                </a:lnTo>
                <a:cubicBezTo>
                  <a:pt x="7452" y="19457"/>
                  <a:pt x="7609" y="19414"/>
                  <a:pt x="7752" y="19578"/>
                </a:cubicBezTo>
                <a:lnTo>
                  <a:pt x="7747" y="19554"/>
                </a:lnTo>
                <a:cubicBezTo>
                  <a:pt x="7831" y="19616"/>
                  <a:pt x="7966" y="19734"/>
                  <a:pt x="8058" y="19655"/>
                </a:cubicBezTo>
                <a:cubicBezTo>
                  <a:pt x="8068" y="19696"/>
                  <a:pt x="8082" y="19732"/>
                  <a:pt x="8102" y="19765"/>
                </a:cubicBezTo>
                <a:cubicBezTo>
                  <a:pt x="8201" y="19848"/>
                  <a:pt x="8249" y="20070"/>
                  <a:pt x="8332" y="20197"/>
                </a:cubicBezTo>
                <a:cubicBezTo>
                  <a:pt x="8328" y="20204"/>
                  <a:pt x="8318" y="20232"/>
                  <a:pt x="8307" y="20232"/>
                </a:cubicBezTo>
                <a:cubicBezTo>
                  <a:pt x="8248" y="20232"/>
                  <a:pt x="8242" y="20374"/>
                  <a:pt x="8290" y="20404"/>
                </a:cubicBezTo>
                <a:cubicBezTo>
                  <a:pt x="8224" y="20558"/>
                  <a:pt x="8335" y="20723"/>
                  <a:pt x="8404" y="20797"/>
                </a:cubicBezTo>
                <a:lnTo>
                  <a:pt x="8421" y="20768"/>
                </a:lnTo>
                <a:lnTo>
                  <a:pt x="8440" y="20786"/>
                </a:lnTo>
                <a:cubicBezTo>
                  <a:pt x="8440" y="20786"/>
                  <a:pt x="8460" y="20734"/>
                  <a:pt x="8463" y="20726"/>
                </a:cubicBezTo>
                <a:cubicBezTo>
                  <a:pt x="8481" y="20791"/>
                  <a:pt x="8506" y="20812"/>
                  <a:pt x="8544" y="20833"/>
                </a:cubicBezTo>
                <a:cubicBezTo>
                  <a:pt x="8631" y="20882"/>
                  <a:pt x="8572" y="21016"/>
                  <a:pt x="8625" y="21113"/>
                </a:cubicBezTo>
                <a:cubicBezTo>
                  <a:pt x="8670" y="21195"/>
                  <a:pt x="8728" y="21169"/>
                  <a:pt x="8774" y="21125"/>
                </a:cubicBezTo>
                <a:cubicBezTo>
                  <a:pt x="8819" y="21180"/>
                  <a:pt x="8955" y="21104"/>
                  <a:pt x="8977" y="21190"/>
                </a:cubicBezTo>
                <a:cubicBezTo>
                  <a:pt x="8994" y="21268"/>
                  <a:pt x="9007" y="21360"/>
                  <a:pt x="9074" y="21327"/>
                </a:cubicBezTo>
                <a:cubicBezTo>
                  <a:pt x="9087" y="21499"/>
                  <a:pt x="9387" y="21534"/>
                  <a:pt x="9242" y="21147"/>
                </a:cubicBezTo>
                <a:cubicBezTo>
                  <a:pt x="9322" y="21112"/>
                  <a:pt x="9334" y="20930"/>
                  <a:pt x="9399" y="20930"/>
                </a:cubicBezTo>
                <a:cubicBezTo>
                  <a:pt x="9476" y="20930"/>
                  <a:pt x="9464" y="21056"/>
                  <a:pt x="9512" y="21099"/>
                </a:cubicBezTo>
                <a:cubicBezTo>
                  <a:pt x="9489" y="21140"/>
                  <a:pt x="9481" y="21184"/>
                  <a:pt x="9489" y="21232"/>
                </a:cubicBezTo>
                <a:cubicBezTo>
                  <a:pt x="9530" y="21294"/>
                  <a:pt x="9567" y="21378"/>
                  <a:pt x="9594" y="21465"/>
                </a:cubicBezTo>
                <a:cubicBezTo>
                  <a:pt x="9613" y="21444"/>
                  <a:pt x="9635" y="21429"/>
                  <a:pt x="9658" y="21420"/>
                </a:cubicBezTo>
                <a:cubicBezTo>
                  <a:pt x="9651" y="21406"/>
                  <a:pt x="9651" y="21393"/>
                  <a:pt x="9656" y="21381"/>
                </a:cubicBezTo>
                <a:lnTo>
                  <a:pt x="9663" y="21393"/>
                </a:lnTo>
                <a:cubicBezTo>
                  <a:pt x="9703" y="21371"/>
                  <a:pt x="9728" y="21327"/>
                  <a:pt x="9733" y="21262"/>
                </a:cubicBezTo>
                <a:lnTo>
                  <a:pt x="9788" y="21239"/>
                </a:lnTo>
                <a:lnTo>
                  <a:pt x="9727" y="21036"/>
                </a:lnTo>
                <a:lnTo>
                  <a:pt x="9751" y="20983"/>
                </a:lnTo>
                <a:cubicBezTo>
                  <a:pt x="9690" y="20841"/>
                  <a:pt x="9591" y="20668"/>
                  <a:pt x="9478" y="20685"/>
                </a:cubicBezTo>
                <a:cubicBezTo>
                  <a:pt x="9386" y="20387"/>
                  <a:pt x="9023" y="21216"/>
                  <a:pt x="8905" y="20641"/>
                </a:cubicBezTo>
                <a:lnTo>
                  <a:pt x="8820" y="20643"/>
                </a:lnTo>
                <a:cubicBezTo>
                  <a:pt x="8820" y="20643"/>
                  <a:pt x="8682" y="20417"/>
                  <a:pt x="8717" y="20417"/>
                </a:cubicBezTo>
                <a:cubicBezTo>
                  <a:pt x="8717" y="20417"/>
                  <a:pt x="8717" y="20417"/>
                  <a:pt x="8717" y="20417"/>
                </a:cubicBezTo>
                <a:cubicBezTo>
                  <a:pt x="8719" y="20417"/>
                  <a:pt x="8885" y="19093"/>
                  <a:pt x="8901" y="18934"/>
                </a:cubicBezTo>
                <a:cubicBezTo>
                  <a:pt x="8865" y="18931"/>
                  <a:pt x="8824" y="18936"/>
                  <a:pt x="8790" y="18958"/>
                </a:cubicBezTo>
                <a:cubicBezTo>
                  <a:pt x="8665" y="18803"/>
                  <a:pt x="8556" y="18836"/>
                  <a:pt x="8451" y="18742"/>
                </a:cubicBezTo>
                <a:cubicBezTo>
                  <a:pt x="8417" y="18712"/>
                  <a:pt x="8071" y="18740"/>
                  <a:pt x="8035" y="18773"/>
                </a:cubicBezTo>
                <a:cubicBezTo>
                  <a:pt x="8032" y="18768"/>
                  <a:pt x="8029" y="18763"/>
                  <a:pt x="8025" y="18757"/>
                </a:cubicBezTo>
                <a:cubicBezTo>
                  <a:pt x="8109" y="18574"/>
                  <a:pt x="8142" y="18312"/>
                  <a:pt x="8200" y="18110"/>
                </a:cubicBezTo>
                <a:cubicBezTo>
                  <a:pt x="8274" y="17968"/>
                  <a:pt x="8508" y="16969"/>
                  <a:pt x="8384" y="16969"/>
                </a:cubicBezTo>
                <a:cubicBezTo>
                  <a:pt x="8284" y="16969"/>
                  <a:pt x="8160" y="16997"/>
                  <a:pt x="8055" y="17030"/>
                </a:cubicBezTo>
                <a:cubicBezTo>
                  <a:pt x="7708" y="17115"/>
                  <a:pt x="7858" y="17667"/>
                  <a:pt x="7599" y="17812"/>
                </a:cubicBezTo>
                <a:cubicBezTo>
                  <a:pt x="7601" y="17840"/>
                  <a:pt x="7595" y="17864"/>
                  <a:pt x="7583" y="17884"/>
                </a:cubicBezTo>
                <a:lnTo>
                  <a:pt x="7589" y="17850"/>
                </a:lnTo>
                <a:cubicBezTo>
                  <a:pt x="7313" y="17803"/>
                  <a:pt x="7206" y="18092"/>
                  <a:pt x="6955" y="17842"/>
                </a:cubicBezTo>
                <a:cubicBezTo>
                  <a:pt x="6928" y="17797"/>
                  <a:pt x="6940" y="17716"/>
                  <a:pt x="6902" y="17678"/>
                </a:cubicBezTo>
                <a:cubicBezTo>
                  <a:pt x="6909" y="17285"/>
                  <a:pt x="6745" y="17009"/>
                  <a:pt x="6787" y="16567"/>
                </a:cubicBezTo>
                <a:cubicBezTo>
                  <a:pt x="6799" y="16444"/>
                  <a:pt x="6795" y="15988"/>
                  <a:pt x="6892" y="15936"/>
                </a:cubicBezTo>
                <a:cubicBezTo>
                  <a:pt x="6964" y="15896"/>
                  <a:pt x="6970" y="15802"/>
                  <a:pt x="6989" y="15695"/>
                </a:cubicBezTo>
                <a:cubicBezTo>
                  <a:pt x="6960" y="15291"/>
                  <a:pt x="7099" y="15132"/>
                  <a:pt x="7297" y="14954"/>
                </a:cubicBezTo>
                <a:cubicBezTo>
                  <a:pt x="7407" y="14847"/>
                  <a:pt x="7530" y="14681"/>
                  <a:pt x="7658" y="14647"/>
                </a:cubicBezTo>
                <a:cubicBezTo>
                  <a:pt x="7726" y="14629"/>
                  <a:pt x="7890" y="14823"/>
                  <a:pt x="7918" y="14651"/>
                </a:cubicBezTo>
                <a:cubicBezTo>
                  <a:pt x="7929" y="14662"/>
                  <a:pt x="7940" y="14672"/>
                  <a:pt x="7951" y="14683"/>
                </a:cubicBezTo>
                <a:cubicBezTo>
                  <a:pt x="7964" y="14784"/>
                  <a:pt x="8062" y="14913"/>
                  <a:pt x="8119" y="14804"/>
                </a:cubicBezTo>
                <a:cubicBezTo>
                  <a:pt x="8158" y="14847"/>
                  <a:pt x="8205" y="14840"/>
                  <a:pt x="8218" y="14755"/>
                </a:cubicBezTo>
                <a:cubicBezTo>
                  <a:pt x="8226" y="14760"/>
                  <a:pt x="8233" y="14769"/>
                  <a:pt x="8237" y="14776"/>
                </a:cubicBezTo>
                <a:cubicBezTo>
                  <a:pt x="8243" y="14815"/>
                  <a:pt x="8236" y="14869"/>
                  <a:pt x="8238" y="14910"/>
                </a:cubicBezTo>
                <a:cubicBezTo>
                  <a:pt x="8321" y="14897"/>
                  <a:pt x="8431" y="14728"/>
                  <a:pt x="8309" y="14652"/>
                </a:cubicBezTo>
                <a:cubicBezTo>
                  <a:pt x="8336" y="14621"/>
                  <a:pt x="8354" y="14568"/>
                  <a:pt x="8341" y="14512"/>
                </a:cubicBezTo>
                <a:cubicBezTo>
                  <a:pt x="8478" y="14435"/>
                  <a:pt x="8881" y="14341"/>
                  <a:pt x="8891" y="14660"/>
                </a:cubicBezTo>
                <a:cubicBezTo>
                  <a:pt x="8953" y="14668"/>
                  <a:pt x="9017" y="14668"/>
                  <a:pt x="9071" y="14607"/>
                </a:cubicBezTo>
                <a:cubicBezTo>
                  <a:pt x="9213" y="14442"/>
                  <a:pt x="9157" y="14782"/>
                  <a:pt x="9269" y="14825"/>
                </a:cubicBezTo>
                <a:cubicBezTo>
                  <a:pt x="9274" y="14919"/>
                  <a:pt x="9158" y="15202"/>
                  <a:pt x="9231" y="15255"/>
                </a:cubicBezTo>
                <a:cubicBezTo>
                  <a:pt x="9194" y="15363"/>
                  <a:pt x="9245" y="15521"/>
                  <a:pt x="9291" y="15598"/>
                </a:cubicBezTo>
                <a:cubicBezTo>
                  <a:pt x="9303" y="15683"/>
                  <a:pt x="9312" y="15745"/>
                  <a:pt x="9294" y="15822"/>
                </a:cubicBezTo>
                <a:cubicBezTo>
                  <a:pt x="9320" y="15840"/>
                  <a:pt x="9347" y="15858"/>
                  <a:pt x="9373" y="15876"/>
                </a:cubicBezTo>
                <a:cubicBezTo>
                  <a:pt x="9376" y="15876"/>
                  <a:pt x="9389" y="16042"/>
                  <a:pt x="9392" y="16062"/>
                </a:cubicBezTo>
                <a:cubicBezTo>
                  <a:pt x="9891" y="16160"/>
                  <a:pt x="9504" y="14453"/>
                  <a:pt x="9669" y="14135"/>
                </a:cubicBezTo>
                <a:cubicBezTo>
                  <a:pt x="9801" y="13882"/>
                  <a:pt x="9965" y="13656"/>
                  <a:pt x="10125" y="13464"/>
                </a:cubicBezTo>
                <a:cubicBezTo>
                  <a:pt x="10212" y="13386"/>
                  <a:pt x="10656" y="13027"/>
                  <a:pt x="10592" y="12952"/>
                </a:cubicBezTo>
                <a:cubicBezTo>
                  <a:pt x="10811" y="12978"/>
                  <a:pt x="10712" y="12540"/>
                  <a:pt x="10767" y="12391"/>
                </a:cubicBezTo>
                <a:cubicBezTo>
                  <a:pt x="10824" y="12240"/>
                  <a:pt x="11053" y="12010"/>
                  <a:pt x="10986" y="11786"/>
                </a:cubicBezTo>
                <a:cubicBezTo>
                  <a:pt x="11080" y="11837"/>
                  <a:pt x="11274" y="11508"/>
                  <a:pt x="11267" y="11344"/>
                </a:cubicBezTo>
                <a:cubicBezTo>
                  <a:pt x="11357" y="11366"/>
                  <a:pt x="11513" y="11281"/>
                  <a:pt x="11556" y="11158"/>
                </a:cubicBezTo>
                <a:lnTo>
                  <a:pt x="11547" y="11137"/>
                </a:lnTo>
                <a:cubicBezTo>
                  <a:pt x="11604" y="11130"/>
                  <a:pt x="11673" y="11149"/>
                  <a:pt x="11708" y="11051"/>
                </a:cubicBezTo>
                <a:cubicBezTo>
                  <a:pt x="11862" y="11256"/>
                  <a:pt x="12051" y="10796"/>
                  <a:pt x="11864" y="10786"/>
                </a:cubicBezTo>
                <a:cubicBezTo>
                  <a:pt x="11862" y="10777"/>
                  <a:pt x="11858" y="10768"/>
                  <a:pt x="11853" y="10760"/>
                </a:cubicBezTo>
                <a:cubicBezTo>
                  <a:pt x="11890" y="10730"/>
                  <a:pt x="11924" y="10692"/>
                  <a:pt x="11955" y="10645"/>
                </a:cubicBezTo>
                <a:lnTo>
                  <a:pt x="11897" y="10613"/>
                </a:lnTo>
                <a:cubicBezTo>
                  <a:pt x="11984" y="10395"/>
                  <a:pt x="12164" y="10420"/>
                  <a:pt x="12245" y="10219"/>
                </a:cubicBezTo>
                <a:cubicBezTo>
                  <a:pt x="12330" y="10329"/>
                  <a:pt x="12661" y="10004"/>
                  <a:pt x="12737" y="9969"/>
                </a:cubicBezTo>
                <a:cubicBezTo>
                  <a:pt x="12664" y="10028"/>
                  <a:pt x="12408" y="10465"/>
                  <a:pt x="12631" y="10503"/>
                </a:cubicBezTo>
                <a:cubicBezTo>
                  <a:pt x="12789" y="10529"/>
                  <a:pt x="13042" y="10150"/>
                  <a:pt x="13212" y="10091"/>
                </a:cubicBezTo>
                <a:cubicBezTo>
                  <a:pt x="13387" y="9998"/>
                  <a:pt x="13656" y="9885"/>
                  <a:pt x="13625" y="9596"/>
                </a:cubicBezTo>
                <a:cubicBezTo>
                  <a:pt x="13619" y="9547"/>
                  <a:pt x="13631" y="9416"/>
                  <a:pt x="13642" y="9372"/>
                </a:cubicBezTo>
                <a:cubicBezTo>
                  <a:pt x="13542" y="9340"/>
                  <a:pt x="13492" y="9469"/>
                  <a:pt x="13428" y="9577"/>
                </a:cubicBezTo>
                <a:cubicBezTo>
                  <a:pt x="13210" y="9948"/>
                  <a:pt x="13126" y="9598"/>
                  <a:pt x="13005" y="9382"/>
                </a:cubicBezTo>
                <a:cubicBezTo>
                  <a:pt x="13043" y="9332"/>
                  <a:pt x="13094" y="9211"/>
                  <a:pt x="13035" y="9143"/>
                </a:cubicBezTo>
                <a:cubicBezTo>
                  <a:pt x="13114" y="9113"/>
                  <a:pt x="13246" y="8984"/>
                  <a:pt x="13198" y="8817"/>
                </a:cubicBezTo>
                <a:cubicBezTo>
                  <a:pt x="13133" y="8591"/>
                  <a:pt x="12921" y="8699"/>
                  <a:pt x="12820" y="8748"/>
                </a:cubicBezTo>
                <a:cubicBezTo>
                  <a:pt x="13042" y="8483"/>
                  <a:pt x="13227" y="8473"/>
                  <a:pt x="13514" y="8498"/>
                </a:cubicBezTo>
                <a:cubicBezTo>
                  <a:pt x="13879" y="8530"/>
                  <a:pt x="14067" y="8267"/>
                  <a:pt x="14414" y="8134"/>
                </a:cubicBezTo>
                <a:cubicBezTo>
                  <a:pt x="14179" y="8347"/>
                  <a:pt x="14080" y="8871"/>
                  <a:pt x="13864" y="9071"/>
                </a:cubicBezTo>
                <a:cubicBezTo>
                  <a:pt x="13717" y="9206"/>
                  <a:pt x="14405" y="9317"/>
                  <a:pt x="14423" y="9210"/>
                </a:cubicBezTo>
                <a:cubicBezTo>
                  <a:pt x="14405" y="9314"/>
                  <a:pt x="14297" y="9379"/>
                  <a:pt x="14243" y="9402"/>
                </a:cubicBezTo>
                <a:cubicBezTo>
                  <a:pt x="14313" y="9418"/>
                  <a:pt x="14553" y="9162"/>
                  <a:pt x="14568" y="9200"/>
                </a:cubicBezTo>
                <a:cubicBezTo>
                  <a:pt x="14597" y="9273"/>
                  <a:pt x="14503" y="9384"/>
                  <a:pt x="14488" y="9436"/>
                </a:cubicBezTo>
                <a:cubicBezTo>
                  <a:pt x="14575" y="9436"/>
                  <a:pt x="14865" y="9376"/>
                  <a:pt x="14709" y="9160"/>
                </a:cubicBezTo>
                <a:cubicBezTo>
                  <a:pt x="14686" y="9129"/>
                  <a:pt x="14726" y="9185"/>
                  <a:pt x="14709" y="9160"/>
                </a:cubicBezTo>
                <a:close/>
                <a:moveTo>
                  <a:pt x="9292" y="15807"/>
                </a:moveTo>
                <a:cubicBezTo>
                  <a:pt x="9294" y="15804"/>
                  <a:pt x="9294" y="15801"/>
                  <a:pt x="9294" y="15797"/>
                </a:cubicBezTo>
                <a:lnTo>
                  <a:pt x="9292" y="15807"/>
                </a:lnTo>
                <a:cubicBezTo>
                  <a:pt x="9292" y="15807"/>
                  <a:pt x="9292" y="15807"/>
                  <a:pt x="9292" y="15807"/>
                </a:cubicBezTo>
                <a:close/>
                <a:moveTo>
                  <a:pt x="10369" y="17468"/>
                </a:moveTo>
                <a:cubicBezTo>
                  <a:pt x="10335" y="17379"/>
                  <a:pt x="10167" y="17362"/>
                  <a:pt x="10156" y="17309"/>
                </a:cubicBezTo>
                <a:cubicBezTo>
                  <a:pt x="10131" y="17189"/>
                  <a:pt x="9829" y="16896"/>
                  <a:pt x="9715" y="16827"/>
                </a:cubicBezTo>
                <a:cubicBezTo>
                  <a:pt x="9533" y="16717"/>
                  <a:pt x="9375" y="16548"/>
                  <a:pt x="9156" y="16596"/>
                </a:cubicBezTo>
                <a:cubicBezTo>
                  <a:pt x="9072" y="16614"/>
                  <a:pt x="8717" y="16808"/>
                  <a:pt x="8728" y="16994"/>
                </a:cubicBezTo>
                <a:cubicBezTo>
                  <a:pt x="8730" y="17027"/>
                  <a:pt x="9190" y="16568"/>
                  <a:pt x="9247" y="16760"/>
                </a:cubicBezTo>
                <a:cubicBezTo>
                  <a:pt x="9236" y="16814"/>
                  <a:pt x="9210" y="16831"/>
                  <a:pt x="9167" y="16810"/>
                </a:cubicBezTo>
                <a:cubicBezTo>
                  <a:pt x="9239" y="16755"/>
                  <a:pt x="9536" y="17035"/>
                  <a:pt x="9629" y="17047"/>
                </a:cubicBezTo>
                <a:cubicBezTo>
                  <a:pt x="9753" y="17062"/>
                  <a:pt x="9684" y="17348"/>
                  <a:pt x="9814" y="17335"/>
                </a:cubicBezTo>
                <a:cubicBezTo>
                  <a:pt x="9981" y="17317"/>
                  <a:pt x="9882" y="17476"/>
                  <a:pt x="9811" y="17585"/>
                </a:cubicBezTo>
                <a:cubicBezTo>
                  <a:pt x="9811" y="17585"/>
                  <a:pt x="9811" y="17585"/>
                  <a:pt x="9811" y="17585"/>
                </a:cubicBezTo>
                <a:cubicBezTo>
                  <a:pt x="9811" y="17585"/>
                  <a:pt x="9811" y="17585"/>
                  <a:pt x="9811" y="17586"/>
                </a:cubicBezTo>
                <a:cubicBezTo>
                  <a:pt x="9831" y="17583"/>
                  <a:pt x="10404" y="17558"/>
                  <a:pt x="10369" y="17468"/>
                </a:cubicBezTo>
                <a:cubicBezTo>
                  <a:pt x="10361" y="17446"/>
                  <a:pt x="10394" y="17532"/>
                  <a:pt x="10369" y="17468"/>
                </a:cubicBezTo>
                <a:close/>
                <a:moveTo>
                  <a:pt x="20788" y="376"/>
                </a:moveTo>
                <a:cubicBezTo>
                  <a:pt x="20661" y="393"/>
                  <a:pt x="20521" y="488"/>
                  <a:pt x="20397" y="482"/>
                </a:cubicBezTo>
                <a:cubicBezTo>
                  <a:pt x="20438" y="401"/>
                  <a:pt x="20552" y="165"/>
                  <a:pt x="20633" y="174"/>
                </a:cubicBezTo>
                <a:cubicBezTo>
                  <a:pt x="20175" y="121"/>
                  <a:pt x="19751" y="-20"/>
                  <a:pt x="19284" y="2"/>
                </a:cubicBezTo>
                <a:cubicBezTo>
                  <a:pt x="19105" y="10"/>
                  <a:pt x="18902" y="130"/>
                  <a:pt x="18728" y="59"/>
                </a:cubicBezTo>
                <a:cubicBezTo>
                  <a:pt x="18578" y="-2"/>
                  <a:pt x="18252" y="-5"/>
                  <a:pt x="18116" y="136"/>
                </a:cubicBezTo>
                <a:cubicBezTo>
                  <a:pt x="18175" y="75"/>
                  <a:pt x="18298" y="279"/>
                  <a:pt x="18361" y="285"/>
                </a:cubicBezTo>
                <a:cubicBezTo>
                  <a:pt x="18166" y="285"/>
                  <a:pt x="17974" y="110"/>
                  <a:pt x="17776" y="149"/>
                </a:cubicBezTo>
                <a:cubicBezTo>
                  <a:pt x="17789" y="245"/>
                  <a:pt x="17791" y="210"/>
                  <a:pt x="17833" y="259"/>
                </a:cubicBezTo>
                <a:cubicBezTo>
                  <a:pt x="17695" y="308"/>
                  <a:pt x="17442" y="191"/>
                  <a:pt x="17296" y="183"/>
                </a:cubicBezTo>
                <a:cubicBezTo>
                  <a:pt x="17097" y="171"/>
                  <a:pt x="16902" y="273"/>
                  <a:pt x="16703" y="270"/>
                </a:cubicBezTo>
                <a:cubicBezTo>
                  <a:pt x="16707" y="477"/>
                  <a:pt x="16045" y="464"/>
                  <a:pt x="15922" y="611"/>
                </a:cubicBezTo>
                <a:cubicBezTo>
                  <a:pt x="15984" y="642"/>
                  <a:pt x="16050" y="632"/>
                  <a:pt x="16114" y="633"/>
                </a:cubicBezTo>
                <a:cubicBezTo>
                  <a:pt x="16093" y="927"/>
                  <a:pt x="15244" y="969"/>
                  <a:pt x="15099" y="1007"/>
                </a:cubicBezTo>
                <a:cubicBezTo>
                  <a:pt x="15125" y="1148"/>
                  <a:pt x="15349" y="1197"/>
                  <a:pt x="15414" y="1212"/>
                </a:cubicBezTo>
                <a:cubicBezTo>
                  <a:pt x="15335" y="1285"/>
                  <a:pt x="15187" y="1268"/>
                  <a:pt x="15096" y="1309"/>
                </a:cubicBezTo>
                <a:cubicBezTo>
                  <a:pt x="15139" y="1389"/>
                  <a:pt x="15278" y="1390"/>
                  <a:pt x="15337" y="1395"/>
                </a:cubicBezTo>
                <a:cubicBezTo>
                  <a:pt x="15292" y="1423"/>
                  <a:pt x="15237" y="1423"/>
                  <a:pt x="15198" y="1474"/>
                </a:cubicBezTo>
                <a:cubicBezTo>
                  <a:pt x="15433" y="1544"/>
                  <a:pt x="15645" y="1461"/>
                  <a:pt x="15880" y="1474"/>
                </a:cubicBezTo>
                <a:cubicBezTo>
                  <a:pt x="15992" y="1480"/>
                  <a:pt x="16131" y="1500"/>
                  <a:pt x="16237" y="1562"/>
                </a:cubicBezTo>
                <a:cubicBezTo>
                  <a:pt x="16344" y="1623"/>
                  <a:pt x="16226" y="1664"/>
                  <a:pt x="16247" y="1717"/>
                </a:cubicBezTo>
                <a:cubicBezTo>
                  <a:pt x="16266" y="1765"/>
                  <a:pt x="16487" y="1880"/>
                  <a:pt x="16313" y="1959"/>
                </a:cubicBezTo>
                <a:cubicBezTo>
                  <a:pt x="16559" y="1847"/>
                  <a:pt x="16204" y="2758"/>
                  <a:pt x="16179" y="2583"/>
                </a:cubicBezTo>
                <a:cubicBezTo>
                  <a:pt x="16203" y="2748"/>
                  <a:pt x="16427" y="2568"/>
                  <a:pt x="16494" y="2630"/>
                </a:cubicBezTo>
                <a:cubicBezTo>
                  <a:pt x="16482" y="2669"/>
                  <a:pt x="16425" y="2638"/>
                  <a:pt x="16428" y="2695"/>
                </a:cubicBezTo>
                <a:cubicBezTo>
                  <a:pt x="16522" y="2661"/>
                  <a:pt x="16598" y="2870"/>
                  <a:pt x="16593" y="2871"/>
                </a:cubicBezTo>
                <a:cubicBezTo>
                  <a:pt x="16581" y="2874"/>
                  <a:pt x="16213" y="2799"/>
                  <a:pt x="16214" y="2802"/>
                </a:cubicBezTo>
                <a:cubicBezTo>
                  <a:pt x="16229" y="2835"/>
                  <a:pt x="16243" y="2868"/>
                  <a:pt x="16257" y="2900"/>
                </a:cubicBezTo>
                <a:cubicBezTo>
                  <a:pt x="16172" y="2904"/>
                  <a:pt x="16137" y="2977"/>
                  <a:pt x="16095" y="3092"/>
                </a:cubicBezTo>
                <a:cubicBezTo>
                  <a:pt x="16186" y="3140"/>
                  <a:pt x="16346" y="3277"/>
                  <a:pt x="16419" y="3092"/>
                </a:cubicBezTo>
                <a:cubicBezTo>
                  <a:pt x="16494" y="2902"/>
                  <a:pt x="16546" y="3028"/>
                  <a:pt x="16502" y="3209"/>
                </a:cubicBezTo>
                <a:cubicBezTo>
                  <a:pt x="16498" y="3224"/>
                  <a:pt x="15861" y="3720"/>
                  <a:pt x="16084" y="3791"/>
                </a:cubicBezTo>
                <a:cubicBezTo>
                  <a:pt x="16081" y="3912"/>
                  <a:pt x="15909" y="3871"/>
                  <a:pt x="15990" y="4074"/>
                </a:cubicBezTo>
                <a:cubicBezTo>
                  <a:pt x="16072" y="4282"/>
                  <a:pt x="15977" y="4328"/>
                  <a:pt x="16012" y="4522"/>
                </a:cubicBezTo>
                <a:cubicBezTo>
                  <a:pt x="16059" y="4791"/>
                  <a:pt x="16218" y="5190"/>
                  <a:pt x="16217" y="5459"/>
                </a:cubicBezTo>
                <a:cubicBezTo>
                  <a:pt x="16477" y="5346"/>
                  <a:pt x="16693" y="5934"/>
                  <a:pt x="16874" y="5492"/>
                </a:cubicBezTo>
                <a:cubicBezTo>
                  <a:pt x="16944" y="5323"/>
                  <a:pt x="17078" y="4978"/>
                  <a:pt x="17178" y="4863"/>
                </a:cubicBezTo>
                <a:cubicBezTo>
                  <a:pt x="17207" y="4830"/>
                  <a:pt x="17468" y="4537"/>
                  <a:pt x="17336" y="4506"/>
                </a:cubicBezTo>
                <a:cubicBezTo>
                  <a:pt x="17352" y="4429"/>
                  <a:pt x="17466" y="4461"/>
                  <a:pt x="17462" y="4414"/>
                </a:cubicBezTo>
                <a:cubicBezTo>
                  <a:pt x="17446" y="4185"/>
                  <a:pt x="17478" y="4318"/>
                  <a:pt x="17603" y="4179"/>
                </a:cubicBezTo>
                <a:cubicBezTo>
                  <a:pt x="17832" y="3924"/>
                  <a:pt x="18176" y="4100"/>
                  <a:pt x="18404" y="3748"/>
                </a:cubicBezTo>
                <a:cubicBezTo>
                  <a:pt x="18623" y="3408"/>
                  <a:pt x="18719" y="3579"/>
                  <a:pt x="18976" y="3474"/>
                </a:cubicBezTo>
                <a:cubicBezTo>
                  <a:pt x="19132" y="3410"/>
                  <a:pt x="19315" y="3416"/>
                  <a:pt x="19459" y="3294"/>
                </a:cubicBezTo>
                <a:cubicBezTo>
                  <a:pt x="19583" y="3189"/>
                  <a:pt x="19779" y="3004"/>
                  <a:pt x="19921" y="2998"/>
                </a:cubicBezTo>
                <a:cubicBezTo>
                  <a:pt x="19863" y="3000"/>
                  <a:pt x="19502" y="2839"/>
                  <a:pt x="19465" y="2948"/>
                </a:cubicBezTo>
                <a:cubicBezTo>
                  <a:pt x="19535" y="2744"/>
                  <a:pt x="19616" y="2666"/>
                  <a:pt x="19736" y="2808"/>
                </a:cubicBezTo>
                <a:cubicBezTo>
                  <a:pt x="19799" y="2882"/>
                  <a:pt x="20006" y="3044"/>
                  <a:pt x="20008" y="2762"/>
                </a:cubicBezTo>
                <a:cubicBezTo>
                  <a:pt x="20009" y="2563"/>
                  <a:pt x="19750" y="2306"/>
                  <a:pt x="19652" y="2240"/>
                </a:cubicBezTo>
                <a:cubicBezTo>
                  <a:pt x="19743" y="2177"/>
                  <a:pt x="20272" y="2315"/>
                  <a:pt x="20290" y="2066"/>
                </a:cubicBezTo>
                <a:cubicBezTo>
                  <a:pt x="20246" y="2069"/>
                  <a:pt x="20204" y="2042"/>
                  <a:pt x="20162" y="2024"/>
                </a:cubicBezTo>
                <a:cubicBezTo>
                  <a:pt x="20196" y="2013"/>
                  <a:pt x="20461" y="2053"/>
                  <a:pt x="20445" y="1920"/>
                </a:cubicBezTo>
                <a:cubicBezTo>
                  <a:pt x="20434" y="1826"/>
                  <a:pt x="20316" y="1823"/>
                  <a:pt x="20426" y="1726"/>
                </a:cubicBezTo>
                <a:cubicBezTo>
                  <a:pt x="20595" y="1578"/>
                  <a:pt x="20285" y="1472"/>
                  <a:pt x="20249" y="1409"/>
                </a:cubicBezTo>
                <a:cubicBezTo>
                  <a:pt x="20284" y="1409"/>
                  <a:pt x="20770" y="1373"/>
                  <a:pt x="20655" y="1204"/>
                </a:cubicBezTo>
                <a:cubicBezTo>
                  <a:pt x="20592" y="1111"/>
                  <a:pt x="20396" y="1087"/>
                  <a:pt x="20327" y="1171"/>
                </a:cubicBezTo>
                <a:cubicBezTo>
                  <a:pt x="20607" y="695"/>
                  <a:pt x="21060" y="526"/>
                  <a:pt x="21446" y="368"/>
                </a:cubicBezTo>
                <a:cubicBezTo>
                  <a:pt x="21259" y="170"/>
                  <a:pt x="20985" y="351"/>
                  <a:pt x="20788" y="376"/>
                </a:cubicBezTo>
                <a:cubicBezTo>
                  <a:pt x="20727" y="384"/>
                  <a:pt x="20985" y="351"/>
                  <a:pt x="20788" y="376"/>
                </a:cubicBezTo>
                <a:close/>
                <a:moveTo>
                  <a:pt x="11250" y="17854"/>
                </a:moveTo>
                <a:cubicBezTo>
                  <a:pt x="11353" y="18121"/>
                  <a:pt x="10932" y="18149"/>
                  <a:pt x="10851" y="18066"/>
                </a:cubicBezTo>
                <a:cubicBezTo>
                  <a:pt x="10834" y="18070"/>
                  <a:pt x="10772" y="18267"/>
                  <a:pt x="10762" y="18295"/>
                </a:cubicBezTo>
                <a:lnTo>
                  <a:pt x="10744" y="18285"/>
                </a:lnTo>
                <a:lnTo>
                  <a:pt x="10730" y="18323"/>
                </a:lnTo>
                <a:cubicBezTo>
                  <a:pt x="10688" y="18281"/>
                  <a:pt x="10661" y="18211"/>
                  <a:pt x="10659" y="18127"/>
                </a:cubicBezTo>
                <a:cubicBezTo>
                  <a:pt x="10636" y="18121"/>
                  <a:pt x="10482" y="18109"/>
                  <a:pt x="10449" y="18132"/>
                </a:cubicBezTo>
                <a:cubicBezTo>
                  <a:pt x="10400" y="18160"/>
                  <a:pt x="10250" y="18170"/>
                  <a:pt x="10272" y="17972"/>
                </a:cubicBezTo>
                <a:cubicBezTo>
                  <a:pt x="10299" y="17723"/>
                  <a:pt x="10501" y="18031"/>
                  <a:pt x="10576" y="17927"/>
                </a:cubicBezTo>
                <a:cubicBezTo>
                  <a:pt x="10576" y="17927"/>
                  <a:pt x="10576" y="17927"/>
                  <a:pt x="10576" y="17927"/>
                </a:cubicBezTo>
                <a:cubicBezTo>
                  <a:pt x="10555" y="17927"/>
                  <a:pt x="10562" y="17743"/>
                  <a:pt x="10562" y="17738"/>
                </a:cubicBezTo>
                <a:lnTo>
                  <a:pt x="10412" y="17627"/>
                </a:lnTo>
                <a:cubicBezTo>
                  <a:pt x="10499" y="17485"/>
                  <a:pt x="10669" y="17484"/>
                  <a:pt x="10776" y="17484"/>
                </a:cubicBezTo>
                <a:cubicBezTo>
                  <a:pt x="10837" y="17484"/>
                  <a:pt x="10950" y="17493"/>
                  <a:pt x="11001" y="17546"/>
                </a:cubicBezTo>
                <a:cubicBezTo>
                  <a:pt x="11036" y="17584"/>
                  <a:pt x="11222" y="17784"/>
                  <a:pt x="11250" y="17854"/>
                </a:cubicBezTo>
                <a:cubicBezTo>
                  <a:pt x="11273" y="17915"/>
                  <a:pt x="11228" y="17798"/>
                  <a:pt x="11250" y="17854"/>
                </a:cubicBezTo>
                <a:close/>
              </a:path>
            </a:pathLst>
          </a:custGeom>
          <a:solidFill>
            <a:srgbClr val="B7BABF">
              <a:lumMod val="40000"/>
              <a:lumOff val="60000"/>
            </a:srgb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1" b="0" i="0" u="none" strike="noStrike" kern="0" cap="none" spc="0" normalizeH="0" baseline="0" noProof="0">
              <a:ln>
                <a:noFill/>
              </a:ln>
              <a:solidFill>
                <a:srgbClr val="B4B4B4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136" name="Shape 3700">
            <a:extLst>
              <a:ext uri="{FF2B5EF4-FFF2-40B4-BE49-F238E27FC236}">
                <a16:creationId xmlns:a16="http://schemas.microsoft.com/office/drawing/2014/main" id="{10307E3A-97F6-945A-793E-21A75C33D47B}"/>
              </a:ext>
            </a:extLst>
          </p:cNvPr>
          <p:cNvSpPr/>
          <p:nvPr/>
        </p:nvSpPr>
        <p:spPr>
          <a:xfrm>
            <a:off x="3176087" y="3192496"/>
            <a:ext cx="1659173" cy="2827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346" extrusionOk="0">
                <a:moveTo>
                  <a:pt x="14907" y="13611"/>
                </a:moveTo>
                <a:cubicBezTo>
                  <a:pt x="14908" y="13576"/>
                  <a:pt x="14915" y="13542"/>
                  <a:pt x="14927" y="13508"/>
                </a:cubicBezTo>
                <a:cubicBezTo>
                  <a:pt x="14945" y="13527"/>
                  <a:pt x="14935" y="13561"/>
                  <a:pt x="14907" y="13611"/>
                </a:cubicBezTo>
                <a:cubicBezTo>
                  <a:pt x="14911" y="13596"/>
                  <a:pt x="14935" y="13561"/>
                  <a:pt x="14907" y="13611"/>
                </a:cubicBezTo>
                <a:close/>
                <a:moveTo>
                  <a:pt x="13846" y="3906"/>
                </a:moveTo>
                <a:cubicBezTo>
                  <a:pt x="13745" y="4068"/>
                  <a:pt x="13727" y="4129"/>
                  <a:pt x="13495" y="4231"/>
                </a:cubicBezTo>
                <a:cubicBezTo>
                  <a:pt x="13568" y="4090"/>
                  <a:pt x="13714" y="3995"/>
                  <a:pt x="13864" y="3877"/>
                </a:cubicBezTo>
                <a:lnTo>
                  <a:pt x="13846" y="3906"/>
                </a:lnTo>
                <a:cubicBezTo>
                  <a:pt x="13827" y="3937"/>
                  <a:pt x="13846" y="3906"/>
                  <a:pt x="13846" y="3906"/>
                </a:cubicBezTo>
                <a:close/>
                <a:moveTo>
                  <a:pt x="12475" y="14778"/>
                </a:moveTo>
                <a:cubicBezTo>
                  <a:pt x="12516" y="14778"/>
                  <a:pt x="12564" y="14776"/>
                  <a:pt x="12595" y="14795"/>
                </a:cubicBezTo>
                <a:cubicBezTo>
                  <a:pt x="12555" y="14785"/>
                  <a:pt x="12514" y="14778"/>
                  <a:pt x="12475" y="14778"/>
                </a:cubicBezTo>
                <a:cubicBezTo>
                  <a:pt x="12476" y="14778"/>
                  <a:pt x="12514" y="14778"/>
                  <a:pt x="12475" y="14778"/>
                </a:cubicBezTo>
                <a:close/>
                <a:moveTo>
                  <a:pt x="7113" y="17141"/>
                </a:moveTo>
                <a:cubicBezTo>
                  <a:pt x="7109" y="17139"/>
                  <a:pt x="7101" y="17127"/>
                  <a:pt x="7096" y="17118"/>
                </a:cubicBezTo>
                <a:cubicBezTo>
                  <a:pt x="7113" y="17112"/>
                  <a:pt x="7129" y="17104"/>
                  <a:pt x="7143" y="17096"/>
                </a:cubicBezTo>
                <a:cubicBezTo>
                  <a:pt x="7135" y="17114"/>
                  <a:pt x="7137" y="17132"/>
                  <a:pt x="7149" y="17150"/>
                </a:cubicBezTo>
                <a:lnTo>
                  <a:pt x="7113" y="17141"/>
                </a:lnTo>
                <a:cubicBezTo>
                  <a:pt x="7109" y="17139"/>
                  <a:pt x="7113" y="17141"/>
                  <a:pt x="7113" y="17141"/>
                </a:cubicBezTo>
                <a:close/>
                <a:moveTo>
                  <a:pt x="4271" y="153"/>
                </a:moveTo>
                <a:cubicBezTo>
                  <a:pt x="4271" y="153"/>
                  <a:pt x="4274" y="153"/>
                  <a:pt x="4271" y="153"/>
                </a:cubicBezTo>
                <a:cubicBezTo>
                  <a:pt x="4271" y="153"/>
                  <a:pt x="4271" y="153"/>
                  <a:pt x="4271" y="153"/>
                </a:cubicBezTo>
                <a:close/>
                <a:moveTo>
                  <a:pt x="21083" y="5876"/>
                </a:moveTo>
                <a:cubicBezTo>
                  <a:pt x="20878" y="5351"/>
                  <a:pt x="20177" y="5444"/>
                  <a:pt x="19555" y="5083"/>
                </a:cubicBezTo>
                <a:cubicBezTo>
                  <a:pt x="19066" y="4799"/>
                  <a:pt x="18685" y="4740"/>
                  <a:pt x="18023" y="4717"/>
                </a:cubicBezTo>
                <a:cubicBezTo>
                  <a:pt x="17537" y="4700"/>
                  <a:pt x="17283" y="4482"/>
                  <a:pt x="16812" y="4685"/>
                </a:cubicBezTo>
                <a:cubicBezTo>
                  <a:pt x="16950" y="4215"/>
                  <a:pt x="15462" y="3995"/>
                  <a:pt x="14945" y="4103"/>
                </a:cubicBezTo>
                <a:cubicBezTo>
                  <a:pt x="14955" y="4083"/>
                  <a:pt x="15053" y="3900"/>
                  <a:pt x="15053" y="3900"/>
                </a:cubicBezTo>
                <a:cubicBezTo>
                  <a:pt x="14663" y="3887"/>
                  <a:pt x="14273" y="3873"/>
                  <a:pt x="13883" y="3862"/>
                </a:cubicBezTo>
                <a:cubicBezTo>
                  <a:pt x="14117" y="3655"/>
                  <a:pt x="14501" y="3533"/>
                  <a:pt x="14274" y="3246"/>
                </a:cubicBezTo>
                <a:cubicBezTo>
                  <a:pt x="13791" y="3298"/>
                  <a:pt x="13738" y="2329"/>
                  <a:pt x="13421" y="2513"/>
                </a:cubicBezTo>
                <a:cubicBezTo>
                  <a:pt x="13222" y="2341"/>
                  <a:pt x="12877" y="2206"/>
                  <a:pt x="12575" y="2135"/>
                </a:cubicBezTo>
                <a:cubicBezTo>
                  <a:pt x="12586" y="2119"/>
                  <a:pt x="12595" y="2102"/>
                  <a:pt x="12600" y="2085"/>
                </a:cubicBezTo>
                <a:cubicBezTo>
                  <a:pt x="12472" y="2018"/>
                  <a:pt x="11718" y="1855"/>
                  <a:pt x="11552" y="2009"/>
                </a:cubicBezTo>
                <a:cubicBezTo>
                  <a:pt x="11407" y="1950"/>
                  <a:pt x="11152" y="1951"/>
                  <a:pt x="10982" y="1957"/>
                </a:cubicBezTo>
                <a:lnTo>
                  <a:pt x="10971" y="1915"/>
                </a:lnTo>
                <a:lnTo>
                  <a:pt x="10942" y="1935"/>
                </a:lnTo>
                <a:cubicBezTo>
                  <a:pt x="10847" y="1887"/>
                  <a:pt x="10590" y="1730"/>
                  <a:pt x="10461" y="1730"/>
                </a:cubicBezTo>
                <a:cubicBezTo>
                  <a:pt x="10603" y="1730"/>
                  <a:pt x="10202" y="1408"/>
                  <a:pt x="10132" y="1370"/>
                </a:cubicBezTo>
                <a:cubicBezTo>
                  <a:pt x="10175" y="1376"/>
                  <a:pt x="10205" y="1380"/>
                  <a:pt x="10205" y="1380"/>
                </a:cubicBezTo>
                <a:cubicBezTo>
                  <a:pt x="9946" y="1224"/>
                  <a:pt x="9692" y="1045"/>
                  <a:pt x="9292" y="1115"/>
                </a:cubicBezTo>
                <a:cubicBezTo>
                  <a:pt x="9308" y="1100"/>
                  <a:pt x="9312" y="1069"/>
                  <a:pt x="9318" y="1047"/>
                </a:cubicBezTo>
                <a:cubicBezTo>
                  <a:pt x="9756" y="901"/>
                  <a:pt x="8958" y="655"/>
                  <a:pt x="8719" y="691"/>
                </a:cubicBezTo>
                <a:cubicBezTo>
                  <a:pt x="8697" y="649"/>
                  <a:pt x="8672" y="637"/>
                  <a:pt x="8622" y="605"/>
                </a:cubicBezTo>
                <a:cubicBezTo>
                  <a:pt x="8595" y="615"/>
                  <a:pt x="8857" y="603"/>
                  <a:pt x="8946" y="583"/>
                </a:cubicBezTo>
                <a:lnTo>
                  <a:pt x="8946" y="424"/>
                </a:lnTo>
                <a:cubicBezTo>
                  <a:pt x="8584" y="419"/>
                  <a:pt x="8041" y="370"/>
                  <a:pt x="7753" y="527"/>
                </a:cubicBezTo>
                <a:cubicBezTo>
                  <a:pt x="7325" y="761"/>
                  <a:pt x="7238" y="462"/>
                  <a:pt x="6865" y="462"/>
                </a:cubicBezTo>
                <a:cubicBezTo>
                  <a:pt x="6651" y="462"/>
                  <a:pt x="6162" y="582"/>
                  <a:pt x="6100" y="423"/>
                </a:cubicBezTo>
                <a:cubicBezTo>
                  <a:pt x="6035" y="257"/>
                  <a:pt x="5794" y="173"/>
                  <a:pt x="5530" y="201"/>
                </a:cubicBezTo>
                <a:cubicBezTo>
                  <a:pt x="5798" y="201"/>
                  <a:pt x="4516" y="-254"/>
                  <a:pt x="5126" y="246"/>
                </a:cubicBezTo>
                <a:cubicBezTo>
                  <a:pt x="4964" y="310"/>
                  <a:pt x="4729" y="281"/>
                  <a:pt x="4573" y="365"/>
                </a:cubicBezTo>
                <a:cubicBezTo>
                  <a:pt x="4569" y="357"/>
                  <a:pt x="4565" y="351"/>
                  <a:pt x="4561" y="344"/>
                </a:cubicBezTo>
                <a:cubicBezTo>
                  <a:pt x="4686" y="310"/>
                  <a:pt x="4802" y="265"/>
                  <a:pt x="4906" y="212"/>
                </a:cubicBezTo>
                <a:cubicBezTo>
                  <a:pt x="4915" y="-229"/>
                  <a:pt x="4397" y="153"/>
                  <a:pt x="4270" y="153"/>
                </a:cubicBezTo>
                <a:cubicBezTo>
                  <a:pt x="4167" y="164"/>
                  <a:pt x="3359" y="353"/>
                  <a:pt x="3319" y="417"/>
                </a:cubicBezTo>
                <a:lnTo>
                  <a:pt x="3145" y="383"/>
                </a:lnTo>
                <a:cubicBezTo>
                  <a:pt x="2836" y="502"/>
                  <a:pt x="2710" y="657"/>
                  <a:pt x="2597" y="861"/>
                </a:cubicBezTo>
                <a:lnTo>
                  <a:pt x="2632" y="881"/>
                </a:lnTo>
                <a:lnTo>
                  <a:pt x="2609" y="891"/>
                </a:lnTo>
                <a:cubicBezTo>
                  <a:pt x="2609" y="891"/>
                  <a:pt x="2630" y="919"/>
                  <a:pt x="2631" y="920"/>
                </a:cubicBezTo>
                <a:cubicBezTo>
                  <a:pt x="2441" y="925"/>
                  <a:pt x="2439" y="994"/>
                  <a:pt x="2367" y="1082"/>
                </a:cubicBezTo>
                <a:cubicBezTo>
                  <a:pt x="2327" y="1132"/>
                  <a:pt x="2134" y="1188"/>
                  <a:pt x="2046" y="1216"/>
                </a:cubicBezTo>
                <a:cubicBezTo>
                  <a:pt x="2006" y="1191"/>
                  <a:pt x="1971" y="1160"/>
                  <a:pt x="1938" y="1132"/>
                </a:cubicBezTo>
                <a:lnTo>
                  <a:pt x="1757" y="1278"/>
                </a:lnTo>
                <a:lnTo>
                  <a:pt x="1868" y="1415"/>
                </a:lnTo>
                <a:lnTo>
                  <a:pt x="1840" y="1419"/>
                </a:lnTo>
                <a:lnTo>
                  <a:pt x="1824" y="1473"/>
                </a:lnTo>
                <a:lnTo>
                  <a:pt x="1805" y="1460"/>
                </a:lnTo>
                <a:cubicBezTo>
                  <a:pt x="1758" y="1481"/>
                  <a:pt x="1709" y="1500"/>
                  <a:pt x="1658" y="1517"/>
                </a:cubicBezTo>
                <a:cubicBezTo>
                  <a:pt x="1549" y="1674"/>
                  <a:pt x="1707" y="1979"/>
                  <a:pt x="1798" y="2121"/>
                </a:cubicBezTo>
                <a:lnTo>
                  <a:pt x="1623" y="2198"/>
                </a:lnTo>
                <a:cubicBezTo>
                  <a:pt x="1623" y="2198"/>
                  <a:pt x="1757" y="2274"/>
                  <a:pt x="1768" y="2279"/>
                </a:cubicBezTo>
                <a:cubicBezTo>
                  <a:pt x="1773" y="2424"/>
                  <a:pt x="1650" y="2661"/>
                  <a:pt x="1803" y="2773"/>
                </a:cubicBezTo>
                <a:cubicBezTo>
                  <a:pt x="1723" y="2851"/>
                  <a:pt x="1540" y="2983"/>
                  <a:pt x="1532" y="3078"/>
                </a:cubicBezTo>
                <a:cubicBezTo>
                  <a:pt x="1139" y="3076"/>
                  <a:pt x="1182" y="3360"/>
                  <a:pt x="947" y="3451"/>
                </a:cubicBezTo>
                <a:cubicBezTo>
                  <a:pt x="945" y="3436"/>
                  <a:pt x="951" y="3434"/>
                  <a:pt x="966" y="3447"/>
                </a:cubicBezTo>
                <a:cubicBezTo>
                  <a:pt x="608" y="3513"/>
                  <a:pt x="413" y="3554"/>
                  <a:pt x="434" y="3830"/>
                </a:cubicBezTo>
                <a:cubicBezTo>
                  <a:pt x="410" y="3843"/>
                  <a:pt x="192" y="4024"/>
                  <a:pt x="245" y="4024"/>
                </a:cubicBezTo>
                <a:lnTo>
                  <a:pt x="236" y="4024"/>
                </a:lnTo>
                <a:cubicBezTo>
                  <a:pt x="54" y="4141"/>
                  <a:pt x="48" y="4311"/>
                  <a:pt x="120" y="4482"/>
                </a:cubicBezTo>
                <a:cubicBezTo>
                  <a:pt x="-250" y="4580"/>
                  <a:pt x="355" y="4716"/>
                  <a:pt x="355" y="4730"/>
                </a:cubicBezTo>
                <a:cubicBezTo>
                  <a:pt x="361" y="4790"/>
                  <a:pt x="347" y="4826"/>
                  <a:pt x="446" y="4867"/>
                </a:cubicBezTo>
                <a:cubicBezTo>
                  <a:pt x="418" y="4880"/>
                  <a:pt x="385" y="4889"/>
                  <a:pt x="354" y="4898"/>
                </a:cubicBezTo>
                <a:lnTo>
                  <a:pt x="401" y="5044"/>
                </a:lnTo>
                <a:cubicBezTo>
                  <a:pt x="360" y="5065"/>
                  <a:pt x="295" y="5073"/>
                  <a:pt x="243" y="5074"/>
                </a:cubicBezTo>
                <a:cubicBezTo>
                  <a:pt x="-96" y="5327"/>
                  <a:pt x="100" y="5478"/>
                  <a:pt x="253" y="5724"/>
                </a:cubicBezTo>
                <a:cubicBezTo>
                  <a:pt x="-131" y="5758"/>
                  <a:pt x="906" y="6336"/>
                  <a:pt x="977" y="6405"/>
                </a:cubicBezTo>
                <a:cubicBezTo>
                  <a:pt x="1473" y="6884"/>
                  <a:pt x="1943" y="7410"/>
                  <a:pt x="2366" y="7917"/>
                </a:cubicBezTo>
                <a:cubicBezTo>
                  <a:pt x="2792" y="8429"/>
                  <a:pt x="2834" y="8747"/>
                  <a:pt x="3754" y="9047"/>
                </a:cubicBezTo>
                <a:cubicBezTo>
                  <a:pt x="4138" y="9172"/>
                  <a:pt x="4518" y="9326"/>
                  <a:pt x="4908" y="9441"/>
                </a:cubicBezTo>
                <a:cubicBezTo>
                  <a:pt x="5168" y="9517"/>
                  <a:pt x="5201" y="9759"/>
                  <a:pt x="5520" y="9800"/>
                </a:cubicBezTo>
                <a:cubicBezTo>
                  <a:pt x="5673" y="10251"/>
                  <a:pt x="5783" y="10655"/>
                  <a:pt x="5791" y="11117"/>
                </a:cubicBezTo>
                <a:cubicBezTo>
                  <a:pt x="5711" y="11122"/>
                  <a:pt x="5913" y="12338"/>
                  <a:pt x="5907" y="12464"/>
                </a:cubicBezTo>
                <a:cubicBezTo>
                  <a:pt x="5882" y="13059"/>
                  <a:pt x="5883" y="13548"/>
                  <a:pt x="6193" y="14121"/>
                </a:cubicBezTo>
                <a:lnTo>
                  <a:pt x="6225" y="14132"/>
                </a:lnTo>
                <a:cubicBezTo>
                  <a:pt x="6430" y="14543"/>
                  <a:pt x="6291" y="15161"/>
                  <a:pt x="6165" y="15567"/>
                </a:cubicBezTo>
                <a:lnTo>
                  <a:pt x="5959" y="15469"/>
                </a:lnTo>
                <a:cubicBezTo>
                  <a:pt x="6052" y="15704"/>
                  <a:pt x="6153" y="16040"/>
                  <a:pt x="6421" y="16224"/>
                </a:cubicBezTo>
                <a:cubicBezTo>
                  <a:pt x="6507" y="16420"/>
                  <a:pt x="6366" y="16837"/>
                  <a:pt x="6657" y="17019"/>
                </a:cubicBezTo>
                <a:lnTo>
                  <a:pt x="6608" y="17029"/>
                </a:lnTo>
                <a:cubicBezTo>
                  <a:pt x="6637" y="17135"/>
                  <a:pt x="6673" y="17242"/>
                  <a:pt x="6698" y="17348"/>
                </a:cubicBezTo>
                <a:cubicBezTo>
                  <a:pt x="6724" y="17460"/>
                  <a:pt x="6961" y="17753"/>
                  <a:pt x="7204" y="17552"/>
                </a:cubicBezTo>
                <a:cubicBezTo>
                  <a:pt x="7368" y="17415"/>
                  <a:pt x="7130" y="17379"/>
                  <a:pt x="7104" y="17271"/>
                </a:cubicBezTo>
                <a:cubicBezTo>
                  <a:pt x="7153" y="17247"/>
                  <a:pt x="7205" y="17224"/>
                  <a:pt x="7258" y="17204"/>
                </a:cubicBezTo>
                <a:cubicBezTo>
                  <a:pt x="7266" y="17207"/>
                  <a:pt x="7274" y="17209"/>
                  <a:pt x="7283" y="17212"/>
                </a:cubicBezTo>
                <a:cubicBezTo>
                  <a:pt x="7428" y="17330"/>
                  <a:pt x="7359" y="17669"/>
                  <a:pt x="7457" y="17825"/>
                </a:cubicBezTo>
                <a:cubicBezTo>
                  <a:pt x="7064" y="17733"/>
                  <a:pt x="6781" y="17992"/>
                  <a:pt x="7244" y="18037"/>
                </a:cubicBezTo>
                <a:cubicBezTo>
                  <a:pt x="7249" y="18089"/>
                  <a:pt x="7372" y="18164"/>
                  <a:pt x="7414" y="18219"/>
                </a:cubicBezTo>
                <a:cubicBezTo>
                  <a:pt x="7100" y="18171"/>
                  <a:pt x="6990" y="18391"/>
                  <a:pt x="6948" y="18541"/>
                </a:cubicBezTo>
                <a:cubicBezTo>
                  <a:pt x="6858" y="18867"/>
                  <a:pt x="7590" y="18545"/>
                  <a:pt x="7695" y="18694"/>
                </a:cubicBezTo>
                <a:cubicBezTo>
                  <a:pt x="7722" y="18862"/>
                  <a:pt x="7638" y="18904"/>
                  <a:pt x="7476" y="18960"/>
                </a:cubicBezTo>
                <a:cubicBezTo>
                  <a:pt x="7193" y="19058"/>
                  <a:pt x="7547" y="19380"/>
                  <a:pt x="7676" y="19483"/>
                </a:cubicBezTo>
                <a:cubicBezTo>
                  <a:pt x="7806" y="19585"/>
                  <a:pt x="8719" y="19925"/>
                  <a:pt x="8709" y="20034"/>
                </a:cubicBezTo>
                <a:cubicBezTo>
                  <a:pt x="8675" y="20055"/>
                  <a:pt x="8539" y="20057"/>
                  <a:pt x="8495" y="20060"/>
                </a:cubicBezTo>
                <a:cubicBezTo>
                  <a:pt x="8668" y="20215"/>
                  <a:pt x="8970" y="20245"/>
                  <a:pt x="9155" y="20402"/>
                </a:cubicBezTo>
                <a:cubicBezTo>
                  <a:pt x="9472" y="20673"/>
                  <a:pt x="9686" y="20866"/>
                  <a:pt x="10256" y="20922"/>
                </a:cubicBezTo>
                <a:cubicBezTo>
                  <a:pt x="10224" y="21093"/>
                  <a:pt x="10989" y="21099"/>
                  <a:pt x="11173" y="21106"/>
                </a:cubicBezTo>
                <a:cubicBezTo>
                  <a:pt x="11320" y="21272"/>
                  <a:pt x="11860" y="21266"/>
                  <a:pt x="12121" y="21346"/>
                </a:cubicBezTo>
                <a:cubicBezTo>
                  <a:pt x="12171" y="21325"/>
                  <a:pt x="12226" y="21311"/>
                  <a:pt x="12286" y="21303"/>
                </a:cubicBezTo>
                <a:cubicBezTo>
                  <a:pt x="12279" y="21275"/>
                  <a:pt x="12265" y="21249"/>
                  <a:pt x="12243" y="21224"/>
                </a:cubicBezTo>
                <a:cubicBezTo>
                  <a:pt x="12367" y="21226"/>
                  <a:pt x="12609" y="21245"/>
                  <a:pt x="12688" y="21175"/>
                </a:cubicBezTo>
                <a:cubicBezTo>
                  <a:pt x="13408" y="21075"/>
                  <a:pt x="12856" y="20944"/>
                  <a:pt x="12432" y="20879"/>
                </a:cubicBezTo>
                <a:cubicBezTo>
                  <a:pt x="12038" y="20820"/>
                  <a:pt x="11669" y="20556"/>
                  <a:pt x="11367" y="20396"/>
                </a:cubicBezTo>
                <a:lnTo>
                  <a:pt x="11371" y="20394"/>
                </a:lnTo>
                <a:cubicBezTo>
                  <a:pt x="11287" y="20307"/>
                  <a:pt x="11160" y="20275"/>
                  <a:pt x="11013" y="20336"/>
                </a:cubicBezTo>
                <a:cubicBezTo>
                  <a:pt x="10986" y="20329"/>
                  <a:pt x="10938" y="20310"/>
                  <a:pt x="10929" y="20303"/>
                </a:cubicBezTo>
                <a:cubicBezTo>
                  <a:pt x="10926" y="20288"/>
                  <a:pt x="10923" y="20273"/>
                  <a:pt x="10922" y="20258"/>
                </a:cubicBezTo>
                <a:lnTo>
                  <a:pt x="11154" y="20296"/>
                </a:lnTo>
                <a:lnTo>
                  <a:pt x="11240" y="20191"/>
                </a:lnTo>
                <a:cubicBezTo>
                  <a:pt x="10960" y="20056"/>
                  <a:pt x="10729" y="19885"/>
                  <a:pt x="10600" y="19679"/>
                </a:cubicBezTo>
                <a:cubicBezTo>
                  <a:pt x="11043" y="19491"/>
                  <a:pt x="10850" y="19267"/>
                  <a:pt x="11190" y="19008"/>
                </a:cubicBezTo>
                <a:cubicBezTo>
                  <a:pt x="11610" y="18689"/>
                  <a:pt x="10881" y="18589"/>
                  <a:pt x="10564" y="18488"/>
                </a:cubicBezTo>
                <a:cubicBezTo>
                  <a:pt x="9933" y="18287"/>
                  <a:pt x="10482" y="18110"/>
                  <a:pt x="10762" y="17956"/>
                </a:cubicBezTo>
                <a:cubicBezTo>
                  <a:pt x="11082" y="17780"/>
                  <a:pt x="10532" y="17572"/>
                  <a:pt x="10925" y="17461"/>
                </a:cubicBezTo>
                <a:cubicBezTo>
                  <a:pt x="11053" y="17363"/>
                  <a:pt x="11542" y="17241"/>
                  <a:pt x="11132" y="17081"/>
                </a:cubicBezTo>
                <a:cubicBezTo>
                  <a:pt x="10719" y="16920"/>
                  <a:pt x="10542" y="17195"/>
                  <a:pt x="10370" y="16756"/>
                </a:cubicBezTo>
                <a:cubicBezTo>
                  <a:pt x="10280" y="16736"/>
                  <a:pt x="10698" y="16839"/>
                  <a:pt x="10701" y="16840"/>
                </a:cubicBezTo>
                <a:cubicBezTo>
                  <a:pt x="10852" y="16881"/>
                  <a:pt x="11044" y="16917"/>
                  <a:pt x="11208" y="16879"/>
                </a:cubicBezTo>
                <a:cubicBezTo>
                  <a:pt x="11677" y="16774"/>
                  <a:pt x="11296" y="16620"/>
                  <a:pt x="11327" y="16476"/>
                </a:cubicBezTo>
                <a:lnTo>
                  <a:pt x="11391" y="16465"/>
                </a:lnTo>
                <a:cubicBezTo>
                  <a:pt x="11399" y="16341"/>
                  <a:pt x="11312" y="16265"/>
                  <a:pt x="11208" y="16169"/>
                </a:cubicBezTo>
                <a:cubicBezTo>
                  <a:pt x="11664" y="16259"/>
                  <a:pt x="12455" y="16159"/>
                  <a:pt x="12835" y="15994"/>
                </a:cubicBezTo>
                <a:cubicBezTo>
                  <a:pt x="13028" y="15910"/>
                  <a:pt x="13154" y="15698"/>
                  <a:pt x="13228" y="15565"/>
                </a:cubicBezTo>
                <a:cubicBezTo>
                  <a:pt x="13402" y="15253"/>
                  <a:pt x="12911" y="15333"/>
                  <a:pt x="12834" y="15144"/>
                </a:cubicBezTo>
                <a:cubicBezTo>
                  <a:pt x="12802" y="15022"/>
                  <a:pt x="12963" y="14987"/>
                  <a:pt x="12778" y="14873"/>
                </a:cubicBezTo>
                <a:cubicBezTo>
                  <a:pt x="13254" y="14989"/>
                  <a:pt x="14069" y="14954"/>
                  <a:pt x="14075" y="14543"/>
                </a:cubicBezTo>
                <a:cubicBezTo>
                  <a:pt x="14715" y="14565"/>
                  <a:pt x="14622" y="13934"/>
                  <a:pt x="14861" y="13689"/>
                </a:cubicBezTo>
                <a:cubicBezTo>
                  <a:pt x="14826" y="13753"/>
                  <a:pt x="14779" y="13815"/>
                  <a:pt x="14699" y="13862"/>
                </a:cubicBezTo>
                <a:lnTo>
                  <a:pt x="14810" y="13932"/>
                </a:lnTo>
                <a:lnTo>
                  <a:pt x="14823" y="13925"/>
                </a:lnTo>
                <a:lnTo>
                  <a:pt x="14866" y="13945"/>
                </a:lnTo>
                <a:cubicBezTo>
                  <a:pt x="15391" y="13663"/>
                  <a:pt x="15253" y="13268"/>
                  <a:pt x="15713" y="12979"/>
                </a:cubicBezTo>
                <a:cubicBezTo>
                  <a:pt x="16218" y="12660"/>
                  <a:pt x="15525" y="12151"/>
                  <a:pt x="15954" y="11777"/>
                </a:cubicBezTo>
                <a:cubicBezTo>
                  <a:pt x="16313" y="11463"/>
                  <a:pt x="17360" y="11121"/>
                  <a:pt x="17972" y="11165"/>
                </a:cubicBezTo>
                <a:cubicBezTo>
                  <a:pt x="18474" y="11201"/>
                  <a:pt x="18489" y="10927"/>
                  <a:pt x="18940" y="10851"/>
                </a:cubicBezTo>
                <a:cubicBezTo>
                  <a:pt x="18679" y="10613"/>
                  <a:pt x="19041" y="10505"/>
                  <a:pt x="19136" y="10300"/>
                </a:cubicBezTo>
                <a:cubicBezTo>
                  <a:pt x="19263" y="10026"/>
                  <a:pt x="19440" y="9737"/>
                  <a:pt x="19532" y="9473"/>
                </a:cubicBezTo>
                <a:cubicBezTo>
                  <a:pt x="19677" y="9053"/>
                  <a:pt x="19187" y="8394"/>
                  <a:pt x="19505" y="8013"/>
                </a:cubicBezTo>
                <a:cubicBezTo>
                  <a:pt x="20005" y="8053"/>
                  <a:pt x="20030" y="7526"/>
                  <a:pt x="20245" y="7340"/>
                </a:cubicBezTo>
                <a:cubicBezTo>
                  <a:pt x="20849" y="6817"/>
                  <a:pt x="21350" y="6573"/>
                  <a:pt x="21083" y="5876"/>
                </a:cubicBezTo>
                <a:cubicBezTo>
                  <a:pt x="21071" y="5847"/>
                  <a:pt x="21253" y="6319"/>
                  <a:pt x="21083" y="5876"/>
                </a:cubicBezTo>
                <a:close/>
              </a:path>
            </a:pathLst>
          </a:custGeom>
          <a:solidFill>
            <a:srgbClr val="B7BABF">
              <a:lumMod val="40000"/>
              <a:lumOff val="60000"/>
            </a:srgb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1" b="0" i="0" u="none" strike="noStrike" kern="0" cap="none" spc="0" normalizeH="0" baseline="0" noProof="0">
              <a:ln>
                <a:noFill/>
              </a:ln>
              <a:solidFill>
                <a:srgbClr val="B4B4B4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137" name="Shape 3701">
            <a:extLst>
              <a:ext uri="{FF2B5EF4-FFF2-40B4-BE49-F238E27FC236}">
                <a16:creationId xmlns:a16="http://schemas.microsoft.com/office/drawing/2014/main" id="{33895D0C-FB20-D1B5-4D7D-978CCA9887ED}"/>
              </a:ext>
            </a:extLst>
          </p:cNvPr>
          <p:cNvSpPr/>
          <p:nvPr/>
        </p:nvSpPr>
        <p:spPr>
          <a:xfrm>
            <a:off x="5410316" y="2131963"/>
            <a:ext cx="2432299" cy="3001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436" extrusionOk="0">
                <a:moveTo>
                  <a:pt x="21150" y="15574"/>
                </a:moveTo>
                <a:cubicBezTo>
                  <a:pt x="21261" y="15717"/>
                  <a:pt x="21093" y="15952"/>
                  <a:pt x="20924" y="15784"/>
                </a:cubicBezTo>
                <a:cubicBezTo>
                  <a:pt x="20982" y="16021"/>
                  <a:pt x="20891" y="16384"/>
                  <a:pt x="20777" y="16596"/>
                </a:cubicBezTo>
                <a:cubicBezTo>
                  <a:pt x="20505" y="17107"/>
                  <a:pt x="20399" y="17680"/>
                  <a:pt x="20142" y="18190"/>
                </a:cubicBezTo>
                <a:cubicBezTo>
                  <a:pt x="20021" y="18451"/>
                  <a:pt x="19581" y="18883"/>
                  <a:pt x="19210" y="18697"/>
                </a:cubicBezTo>
                <a:cubicBezTo>
                  <a:pt x="19055" y="18620"/>
                  <a:pt x="18983" y="18564"/>
                  <a:pt x="18916" y="18429"/>
                </a:cubicBezTo>
                <a:cubicBezTo>
                  <a:pt x="18874" y="18346"/>
                  <a:pt x="18895" y="18082"/>
                  <a:pt x="18885" y="18073"/>
                </a:cubicBezTo>
                <a:cubicBezTo>
                  <a:pt x="18630" y="17743"/>
                  <a:pt x="18882" y="17612"/>
                  <a:pt x="18985" y="17344"/>
                </a:cubicBezTo>
                <a:cubicBezTo>
                  <a:pt x="19114" y="17002"/>
                  <a:pt x="19115" y="16913"/>
                  <a:pt x="19087" y="16545"/>
                </a:cubicBezTo>
                <a:cubicBezTo>
                  <a:pt x="19035" y="16414"/>
                  <a:pt x="19148" y="15981"/>
                  <a:pt x="19273" y="15913"/>
                </a:cubicBezTo>
                <a:cubicBezTo>
                  <a:pt x="19479" y="15800"/>
                  <a:pt x="19740" y="15772"/>
                  <a:pt x="19957" y="15653"/>
                </a:cubicBezTo>
                <a:cubicBezTo>
                  <a:pt x="20082" y="15574"/>
                  <a:pt x="20117" y="15501"/>
                  <a:pt x="20239" y="15479"/>
                </a:cubicBezTo>
                <a:cubicBezTo>
                  <a:pt x="20387" y="15448"/>
                  <a:pt x="20295" y="14983"/>
                  <a:pt x="20473" y="15143"/>
                </a:cubicBezTo>
                <a:cubicBezTo>
                  <a:pt x="20533" y="15027"/>
                  <a:pt x="20661" y="14865"/>
                  <a:pt x="20739" y="14731"/>
                </a:cubicBezTo>
                <a:cubicBezTo>
                  <a:pt x="20722" y="14552"/>
                  <a:pt x="20909" y="14739"/>
                  <a:pt x="20929" y="14819"/>
                </a:cubicBezTo>
                <a:cubicBezTo>
                  <a:pt x="20973" y="14985"/>
                  <a:pt x="21061" y="15461"/>
                  <a:pt x="21150" y="15574"/>
                </a:cubicBezTo>
                <a:cubicBezTo>
                  <a:pt x="21173" y="15603"/>
                  <a:pt x="21138" y="15559"/>
                  <a:pt x="21150" y="15574"/>
                </a:cubicBezTo>
                <a:close/>
                <a:moveTo>
                  <a:pt x="21449" y="7942"/>
                </a:moveTo>
                <a:cubicBezTo>
                  <a:pt x="21344" y="7731"/>
                  <a:pt x="21600" y="7533"/>
                  <a:pt x="21152" y="7539"/>
                </a:cubicBezTo>
                <a:cubicBezTo>
                  <a:pt x="21008" y="7541"/>
                  <a:pt x="20754" y="7739"/>
                  <a:pt x="20526" y="7739"/>
                </a:cubicBezTo>
                <a:cubicBezTo>
                  <a:pt x="20244" y="7739"/>
                  <a:pt x="20016" y="7865"/>
                  <a:pt x="19729" y="7865"/>
                </a:cubicBezTo>
                <a:cubicBezTo>
                  <a:pt x="19565" y="7865"/>
                  <a:pt x="19469" y="8014"/>
                  <a:pt x="19302" y="7993"/>
                </a:cubicBezTo>
                <a:cubicBezTo>
                  <a:pt x="19093" y="7930"/>
                  <a:pt x="19070" y="7669"/>
                  <a:pt x="18908" y="7605"/>
                </a:cubicBezTo>
                <a:cubicBezTo>
                  <a:pt x="19001" y="7551"/>
                  <a:pt x="19025" y="7458"/>
                  <a:pt x="18981" y="7374"/>
                </a:cubicBezTo>
                <a:cubicBezTo>
                  <a:pt x="19062" y="7284"/>
                  <a:pt x="18938" y="7312"/>
                  <a:pt x="18896" y="7232"/>
                </a:cubicBezTo>
                <a:cubicBezTo>
                  <a:pt x="18780" y="7074"/>
                  <a:pt x="18298" y="6560"/>
                  <a:pt x="18034" y="6598"/>
                </a:cubicBezTo>
                <a:cubicBezTo>
                  <a:pt x="17984" y="6467"/>
                  <a:pt x="17855" y="6463"/>
                  <a:pt x="17803" y="6343"/>
                </a:cubicBezTo>
                <a:cubicBezTo>
                  <a:pt x="17753" y="6232"/>
                  <a:pt x="17703" y="5708"/>
                  <a:pt x="17456" y="5708"/>
                </a:cubicBezTo>
                <a:lnTo>
                  <a:pt x="17456" y="5708"/>
                </a:lnTo>
                <a:cubicBezTo>
                  <a:pt x="17148" y="5708"/>
                  <a:pt x="17061" y="5095"/>
                  <a:pt x="17029" y="4927"/>
                </a:cubicBezTo>
                <a:lnTo>
                  <a:pt x="17085" y="4930"/>
                </a:lnTo>
                <a:cubicBezTo>
                  <a:pt x="16985" y="4575"/>
                  <a:pt x="16629" y="4445"/>
                  <a:pt x="16480" y="4141"/>
                </a:cubicBezTo>
                <a:lnTo>
                  <a:pt x="16435" y="4152"/>
                </a:lnTo>
                <a:cubicBezTo>
                  <a:pt x="16428" y="4118"/>
                  <a:pt x="16411" y="4085"/>
                  <a:pt x="16410" y="4050"/>
                </a:cubicBezTo>
                <a:cubicBezTo>
                  <a:pt x="16418" y="4049"/>
                  <a:pt x="16577" y="4040"/>
                  <a:pt x="16577" y="4040"/>
                </a:cubicBezTo>
                <a:cubicBezTo>
                  <a:pt x="16561" y="4019"/>
                  <a:pt x="16373" y="3888"/>
                  <a:pt x="16373" y="3877"/>
                </a:cubicBezTo>
                <a:cubicBezTo>
                  <a:pt x="16140" y="3556"/>
                  <a:pt x="15927" y="3229"/>
                  <a:pt x="15764" y="2884"/>
                </a:cubicBezTo>
                <a:cubicBezTo>
                  <a:pt x="15810" y="2908"/>
                  <a:pt x="15860" y="2921"/>
                  <a:pt x="15913" y="2924"/>
                </a:cubicBezTo>
                <a:cubicBezTo>
                  <a:pt x="16212" y="2508"/>
                  <a:pt x="16034" y="2139"/>
                  <a:pt x="15828" y="1728"/>
                </a:cubicBezTo>
                <a:cubicBezTo>
                  <a:pt x="15663" y="1776"/>
                  <a:pt x="15487" y="1765"/>
                  <a:pt x="15320" y="1792"/>
                </a:cubicBezTo>
                <a:cubicBezTo>
                  <a:pt x="15262" y="1792"/>
                  <a:pt x="15004" y="1673"/>
                  <a:pt x="14939" y="1652"/>
                </a:cubicBezTo>
                <a:cubicBezTo>
                  <a:pt x="14877" y="1646"/>
                  <a:pt x="14703" y="1675"/>
                  <a:pt x="14673" y="1666"/>
                </a:cubicBezTo>
                <a:cubicBezTo>
                  <a:pt x="14649" y="1666"/>
                  <a:pt x="14604" y="1640"/>
                  <a:pt x="14583" y="1631"/>
                </a:cubicBezTo>
                <a:cubicBezTo>
                  <a:pt x="14579" y="1638"/>
                  <a:pt x="14541" y="1746"/>
                  <a:pt x="14548" y="1746"/>
                </a:cubicBezTo>
                <a:cubicBezTo>
                  <a:pt x="14314" y="1775"/>
                  <a:pt x="14213" y="1915"/>
                  <a:pt x="13949" y="1776"/>
                </a:cubicBezTo>
                <a:cubicBezTo>
                  <a:pt x="13737" y="1662"/>
                  <a:pt x="13370" y="1599"/>
                  <a:pt x="13126" y="1666"/>
                </a:cubicBezTo>
                <a:cubicBezTo>
                  <a:pt x="13114" y="1631"/>
                  <a:pt x="12362" y="1325"/>
                  <a:pt x="12311" y="1315"/>
                </a:cubicBezTo>
                <a:cubicBezTo>
                  <a:pt x="12058" y="1263"/>
                  <a:pt x="11585" y="1295"/>
                  <a:pt x="11468" y="1561"/>
                </a:cubicBezTo>
                <a:cubicBezTo>
                  <a:pt x="11405" y="1704"/>
                  <a:pt x="11546" y="1817"/>
                  <a:pt x="11493" y="1940"/>
                </a:cubicBezTo>
                <a:cubicBezTo>
                  <a:pt x="11411" y="2129"/>
                  <a:pt x="10260" y="1753"/>
                  <a:pt x="10229" y="1583"/>
                </a:cubicBezTo>
                <a:cubicBezTo>
                  <a:pt x="10181" y="1321"/>
                  <a:pt x="9285" y="1213"/>
                  <a:pt x="9029" y="1193"/>
                </a:cubicBezTo>
                <a:cubicBezTo>
                  <a:pt x="9018" y="1125"/>
                  <a:pt x="8978" y="1083"/>
                  <a:pt x="8892" y="1075"/>
                </a:cubicBezTo>
                <a:lnTo>
                  <a:pt x="8892" y="1071"/>
                </a:lnTo>
                <a:cubicBezTo>
                  <a:pt x="8848" y="1075"/>
                  <a:pt x="8690" y="1054"/>
                  <a:pt x="8710" y="986"/>
                </a:cubicBezTo>
                <a:cubicBezTo>
                  <a:pt x="8710" y="964"/>
                  <a:pt x="8994" y="767"/>
                  <a:pt x="9016" y="679"/>
                </a:cubicBezTo>
                <a:cubicBezTo>
                  <a:pt x="9056" y="517"/>
                  <a:pt x="8891" y="519"/>
                  <a:pt x="8901" y="450"/>
                </a:cubicBezTo>
                <a:cubicBezTo>
                  <a:pt x="8820" y="389"/>
                  <a:pt x="9205" y="-90"/>
                  <a:pt x="8780" y="124"/>
                </a:cubicBezTo>
                <a:cubicBezTo>
                  <a:pt x="8738" y="-14"/>
                  <a:pt x="7966" y="-25"/>
                  <a:pt x="7786" y="33"/>
                </a:cubicBezTo>
                <a:cubicBezTo>
                  <a:pt x="7755" y="33"/>
                  <a:pt x="7236" y="45"/>
                  <a:pt x="7284" y="112"/>
                </a:cubicBezTo>
                <a:cubicBezTo>
                  <a:pt x="6980" y="-39"/>
                  <a:pt x="6476" y="127"/>
                  <a:pt x="6182" y="191"/>
                </a:cubicBezTo>
                <a:cubicBezTo>
                  <a:pt x="5782" y="191"/>
                  <a:pt x="5357" y="466"/>
                  <a:pt x="4985" y="577"/>
                </a:cubicBezTo>
                <a:cubicBezTo>
                  <a:pt x="4968" y="561"/>
                  <a:pt x="4957" y="544"/>
                  <a:pt x="4950" y="523"/>
                </a:cubicBezTo>
                <a:lnTo>
                  <a:pt x="4918" y="529"/>
                </a:lnTo>
                <a:lnTo>
                  <a:pt x="4905" y="496"/>
                </a:lnTo>
                <a:cubicBezTo>
                  <a:pt x="4737" y="581"/>
                  <a:pt x="4445" y="574"/>
                  <a:pt x="4277" y="480"/>
                </a:cubicBezTo>
                <a:cubicBezTo>
                  <a:pt x="4282" y="423"/>
                  <a:pt x="4286" y="367"/>
                  <a:pt x="4279" y="311"/>
                </a:cubicBezTo>
                <a:cubicBezTo>
                  <a:pt x="3839" y="327"/>
                  <a:pt x="3931" y="706"/>
                  <a:pt x="3692" y="913"/>
                </a:cubicBezTo>
                <a:cubicBezTo>
                  <a:pt x="3463" y="1112"/>
                  <a:pt x="3139" y="1114"/>
                  <a:pt x="2935" y="1363"/>
                </a:cubicBezTo>
                <a:cubicBezTo>
                  <a:pt x="2899" y="1537"/>
                  <a:pt x="2704" y="1647"/>
                  <a:pt x="2717" y="1829"/>
                </a:cubicBezTo>
                <a:cubicBezTo>
                  <a:pt x="2734" y="2071"/>
                  <a:pt x="2718" y="2224"/>
                  <a:pt x="2488" y="2389"/>
                </a:cubicBezTo>
                <a:cubicBezTo>
                  <a:pt x="2217" y="2584"/>
                  <a:pt x="1913" y="2731"/>
                  <a:pt x="1546" y="2719"/>
                </a:cubicBezTo>
                <a:cubicBezTo>
                  <a:pt x="1507" y="2976"/>
                  <a:pt x="1199" y="3017"/>
                  <a:pt x="1132" y="3212"/>
                </a:cubicBezTo>
                <a:cubicBezTo>
                  <a:pt x="1025" y="3521"/>
                  <a:pt x="918" y="3677"/>
                  <a:pt x="641" y="3906"/>
                </a:cubicBezTo>
                <a:lnTo>
                  <a:pt x="670" y="3942"/>
                </a:lnTo>
                <a:cubicBezTo>
                  <a:pt x="508" y="4166"/>
                  <a:pt x="173" y="4557"/>
                  <a:pt x="339" y="4803"/>
                </a:cubicBezTo>
                <a:lnTo>
                  <a:pt x="391" y="4803"/>
                </a:lnTo>
                <a:cubicBezTo>
                  <a:pt x="467" y="4803"/>
                  <a:pt x="416" y="5040"/>
                  <a:pt x="558" y="5026"/>
                </a:cubicBezTo>
                <a:cubicBezTo>
                  <a:pt x="575" y="5060"/>
                  <a:pt x="612" y="5269"/>
                  <a:pt x="543" y="5269"/>
                </a:cubicBezTo>
                <a:lnTo>
                  <a:pt x="456" y="5299"/>
                </a:lnTo>
                <a:cubicBezTo>
                  <a:pt x="764" y="5604"/>
                  <a:pt x="582" y="5896"/>
                  <a:pt x="452" y="6228"/>
                </a:cubicBezTo>
                <a:cubicBezTo>
                  <a:pt x="401" y="6220"/>
                  <a:pt x="345" y="6229"/>
                  <a:pt x="297" y="6251"/>
                </a:cubicBezTo>
                <a:cubicBezTo>
                  <a:pt x="430" y="6424"/>
                  <a:pt x="154" y="6618"/>
                  <a:pt x="0" y="6730"/>
                </a:cubicBezTo>
                <a:cubicBezTo>
                  <a:pt x="249" y="6752"/>
                  <a:pt x="299" y="6978"/>
                  <a:pt x="276" y="7155"/>
                </a:cubicBezTo>
                <a:lnTo>
                  <a:pt x="307" y="7155"/>
                </a:lnTo>
                <a:cubicBezTo>
                  <a:pt x="294" y="7155"/>
                  <a:pt x="281" y="7155"/>
                  <a:pt x="268" y="7155"/>
                </a:cubicBezTo>
                <a:cubicBezTo>
                  <a:pt x="265" y="7167"/>
                  <a:pt x="258" y="7174"/>
                  <a:pt x="247" y="7177"/>
                </a:cubicBezTo>
                <a:cubicBezTo>
                  <a:pt x="206" y="7341"/>
                  <a:pt x="390" y="7647"/>
                  <a:pt x="654" y="7597"/>
                </a:cubicBezTo>
                <a:cubicBezTo>
                  <a:pt x="662" y="7714"/>
                  <a:pt x="780" y="7762"/>
                  <a:pt x="802" y="7878"/>
                </a:cubicBezTo>
                <a:cubicBezTo>
                  <a:pt x="873" y="7889"/>
                  <a:pt x="913" y="7864"/>
                  <a:pt x="946" y="7814"/>
                </a:cubicBezTo>
                <a:cubicBezTo>
                  <a:pt x="1016" y="8004"/>
                  <a:pt x="1264" y="8051"/>
                  <a:pt x="1309" y="8201"/>
                </a:cubicBezTo>
                <a:cubicBezTo>
                  <a:pt x="1426" y="8354"/>
                  <a:pt x="1416" y="8441"/>
                  <a:pt x="1473" y="8622"/>
                </a:cubicBezTo>
                <a:lnTo>
                  <a:pt x="1520" y="8622"/>
                </a:lnTo>
                <a:cubicBezTo>
                  <a:pt x="1569" y="8710"/>
                  <a:pt x="1975" y="9160"/>
                  <a:pt x="2133" y="9105"/>
                </a:cubicBezTo>
                <a:cubicBezTo>
                  <a:pt x="2414" y="9356"/>
                  <a:pt x="2674" y="9574"/>
                  <a:pt x="3086" y="9750"/>
                </a:cubicBezTo>
                <a:cubicBezTo>
                  <a:pt x="3082" y="9812"/>
                  <a:pt x="3079" y="9875"/>
                  <a:pt x="3077" y="9937"/>
                </a:cubicBezTo>
                <a:cubicBezTo>
                  <a:pt x="3152" y="9898"/>
                  <a:pt x="3229" y="9859"/>
                  <a:pt x="3307" y="9824"/>
                </a:cubicBezTo>
                <a:lnTo>
                  <a:pt x="3321" y="9829"/>
                </a:lnTo>
                <a:lnTo>
                  <a:pt x="3322" y="9817"/>
                </a:lnTo>
                <a:cubicBezTo>
                  <a:pt x="3580" y="9701"/>
                  <a:pt x="3830" y="9612"/>
                  <a:pt x="4125" y="9621"/>
                </a:cubicBezTo>
                <a:cubicBezTo>
                  <a:pt x="4261" y="9626"/>
                  <a:pt x="4581" y="9721"/>
                  <a:pt x="4686" y="9617"/>
                </a:cubicBezTo>
                <a:cubicBezTo>
                  <a:pt x="4748" y="9641"/>
                  <a:pt x="4808" y="9667"/>
                  <a:pt x="4866" y="9695"/>
                </a:cubicBezTo>
                <a:cubicBezTo>
                  <a:pt x="5080" y="9574"/>
                  <a:pt x="5871" y="9431"/>
                  <a:pt x="5918" y="9296"/>
                </a:cubicBezTo>
                <a:cubicBezTo>
                  <a:pt x="5972" y="9317"/>
                  <a:pt x="5995" y="9339"/>
                  <a:pt x="6016" y="9264"/>
                </a:cubicBezTo>
                <a:cubicBezTo>
                  <a:pt x="6022" y="9261"/>
                  <a:pt x="6045" y="9250"/>
                  <a:pt x="6080" y="9241"/>
                </a:cubicBezTo>
                <a:cubicBezTo>
                  <a:pt x="6162" y="9312"/>
                  <a:pt x="6375" y="9249"/>
                  <a:pt x="6476" y="9223"/>
                </a:cubicBezTo>
                <a:lnTo>
                  <a:pt x="6476" y="9214"/>
                </a:lnTo>
                <a:cubicBezTo>
                  <a:pt x="7144" y="9195"/>
                  <a:pt x="6984" y="9378"/>
                  <a:pt x="7304" y="9739"/>
                </a:cubicBezTo>
                <a:cubicBezTo>
                  <a:pt x="7475" y="9932"/>
                  <a:pt x="7980" y="9814"/>
                  <a:pt x="8200" y="9773"/>
                </a:cubicBezTo>
                <a:cubicBezTo>
                  <a:pt x="8223" y="9858"/>
                  <a:pt x="8315" y="9945"/>
                  <a:pt x="8426" y="9941"/>
                </a:cubicBezTo>
                <a:cubicBezTo>
                  <a:pt x="8418" y="9986"/>
                  <a:pt x="8482" y="10342"/>
                  <a:pt x="8493" y="10381"/>
                </a:cubicBezTo>
                <a:lnTo>
                  <a:pt x="8473" y="10381"/>
                </a:lnTo>
                <a:cubicBezTo>
                  <a:pt x="8451" y="10590"/>
                  <a:pt x="8231" y="10752"/>
                  <a:pt x="8455" y="10846"/>
                </a:cubicBezTo>
                <a:cubicBezTo>
                  <a:pt x="8424" y="11002"/>
                  <a:pt x="8415" y="11164"/>
                  <a:pt x="8205" y="11187"/>
                </a:cubicBezTo>
                <a:cubicBezTo>
                  <a:pt x="8322" y="11607"/>
                  <a:pt x="8608" y="11836"/>
                  <a:pt x="8916" y="12161"/>
                </a:cubicBezTo>
                <a:cubicBezTo>
                  <a:pt x="8896" y="12195"/>
                  <a:pt x="8883" y="12228"/>
                  <a:pt x="8856" y="12259"/>
                </a:cubicBezTo>
                <a:cubicBezTo>
                  <a:pt x="9007" y="12382"/>
                  <a:pt x="9103" y="12537"/>
                  <a:pt x="9233" y="12666"/>
                </a:cubicBezTo>
                <a:lnTo>
                  <a:pt x="9303" y="12614"/>
                </a:lnTo>
                <a:cubicBezTo>
                  <a:pt x="9334" y="12654"/>
                  <a:pt x="9303" y="12657"/>
                  <a:pt x="9301" y="12701"/>
                </a:cubicBezTo>
                <a:lnTo>
                  <a:pt x="9265" y="12704"/>
                </a:lnTo>
                <a:cubicBezTo>
                  <a:pt x="9269" y="12865"/>
                  <a:pt x="9736" y="13608"/>
                  <a:pt x="9628" y="13713"/>
                </a:cubicBezTo>
                <a:cubicBezTo>
                  <a:pt x="9399" y="13830"/>
                  <a:pt x="9559" y="14066"/>
                  <a:pt x="9672" y="14224"/>
                </a:cubicBezTo>
                <a:cubicBezTo>
                  <a:pt x="9958" y="14623"/>
                  <a:pt x="9535" y="14683"/>
                  <a:pt x="9477" y="14929"/>
                </a:cubicBezTo>
                <a:cubicBezTo>
                  <a:pt x="9422" y="15139"/>
                  <a:pt x="9270" y="15661"/>
                  <a:pt x="9117" y="15801"/>
                </a:cubicBezTo>
                <a:cubicBezTo>
                  <a:pt x="9132" y="15821"/>
                  <a:pt x="9142" y="15843"/>
                  <a:pt x="9148" y="15865"/>
                </a:cubicBezTo>
                <a:lnTo>
                  <a:pt x="9127" y="15871"/>
                </a:lnTo>
                <a:cubicBezTo>
                  <a:pt x="9147" y="15972"/>
                  <a:pt x="9127" y="16088"/>
                  <a:pt x="9127" y="16190"/>
                </a:cubicBezTo>
                <a:lnTo>
                  <a:pt x="9117" y="16197"/>
                </a:lnTo>
                <a:cubicBezTo>
                  <a:pt x="9045" y="16880"/>
                  <a:pt x="10051" y="17437"/>
                  <a:pt x="9956" y="18137"/>
                </a:cubicBezTo>
                <a:cubicBezTo>
                  <a:pt x="9907" y="18501"/>
                  <a:pt x="10103" y="19517"/>
                  <a:pt x="10608" y="19648"/>
                </a:cubicBezTo>
                <a:cubicBezTo>
                  <a:pt x="10711" y="19738"/>
                  <a:pt x="11215" y="20660"/>
                  <a:pt x="11120" y="20764"/>
                </a:cubicBezTo>
                <a:cubicBezTo>
                  <a:pt x="10785" y="20848"/>
                  <a:pt x="11116" y="20987"/>
                  <a:pt x="11144" y="21115"/>
                </a:cubicBezTo>
                <a:cubicBezTo>
                  <a:pt x="10968" y="21510"/>
                  <a:pt x="11967" y="21476"/>
                  <a:pt x="12221" y="21354"/>
                </a:cubicBezTo>
                <a:cubicBezTo>
                  <a:pt x="12519" y="21209"/>
                  <a:pt x="12813" y="21294"/>
                  <a:pt x="13150" y="21319"/>
                </a:cubicBezTo>
                <a:cubicBezTo>
                  <a:pt x="13150" y="21319"/>
                  <a:pt x="13164" y="21264"/>
                  <a:pt x="13165" y="21262"/>
                </a:cubicBezTo>
                <a:cubicBezTo>
                  <a:pt x="13768" y="21285"/>
                  <a:pt x="14233" y="20805"/>
                  <a:pt x="14641" y="20497"/>
                </a:cubicBezTo>
                <a:cubicBezTo>
                  <a:pt x="14854" y="20335"/>
                  <a:pt x="14941" y="20135"/>
                  <a:pt x="15093" y="19938"/>
                </a:cubicBezTo>
                <a:cubicBezTo>
                  <a:pt x="15177" y="19827"/>
                  <a:pt x="15387" y="19750"/>
                  <a:pt x="15454" y="19635"/>
                </a:cubicBezTo>
                <a:cubicBezTo>
                  <a:pt x="15552" y="19463"/>
                  <a:pt x="15640" y="19307"/>
                  <a:pt x="15688" y="19094"/>
                </a:cubicBezTo>
                <a:lnTo>
                  <a:pt x="15697" y="19094"/>
                </a:lnTo>
                <a:cubicBezTo>
                  <a:pt x="15716" y="18996"/>
                  <a:pt x="15724" y="18898"/>
                  <a:pt x="15722" y="18799"/>
                </a:cubicBezTo>
                <a:lnTo>
                  <a:pt x="15659" y="18795"/>
                </a:lnTo>
                <a:cubicBezTo>
                  <a:pt x="15712" y="18611"/>
                  <a:pt x="15867" y="18624"/>
                  <a:pt x="16053" y="18537"/>
                </a:cubicBezTo>
                <a:cubicBezTo>
                  <a:pt x="16371" y="18385"/>
                  <a:pt x="16454" y="18365"/>
                  <a:pt x="16521" y="18076"/>
                </a:cubicBezTo>
                <a:cubicBezTo>
                  <a:pt x="16544" y="17824"/>
                  <a:pt x="16568" y="17645"/>
                  <a:pt x="16480" y="17400"/>
                </a:cubicBezTo>
                <a:cubicBezTo>
                  <a:pt x="16325" y="16977"/>
                  <a:pt x="16456" y="16954"/>
                  <a:pt x="16829" y="16691"/>
                </a:cubicBezTo>
                <a:cubicBezTo>
                  <a:pt x="17122" y="16484"/>
                  <a:pt x="17222" y="16348"/>
                  <a:pt x="17594" y="16182"/>
                </a:cubicBezTo>
                <a:cubicBezTo>
                  <a:pt x="17872" y="16057"/>
                  <a:pt x="18450" y="15634"/>
                  <a:pt x="18274" y="15310"/>
                </a:cubicBezTo>
                <a:cubicBezTo>
                  <a:pt x="18221" y="15211"/>
                  <a:pt x="18282" y="14088"/>
                  <a:pt x="18165" y="14103"/>
                </a:cubicBezTo>
                <a:cubicBezTo>
                  <a:pt x="18141" y="14052"/>
                  <a:pt x="18023" y="13987"/>
                  <a:pt x="17958" y="13987"/>
                </a:cubicBezTo>
                <a:cubicBezTo>
                  <a:pt x="17817" y="13835"/>
                  <a:pt x="17931" y="13505"/>
                  <a:pt x="17832" y="13353"/>
                </a:cubicBezTo>
                <a:cubicBezTo>
                  <a:pt x="17796" y="13301"/>
                  <a:pt x="17878" y="13216"/>
                  <a:pt x="17887" y="13166"/>
                </a:cubicBezTo>
                <a:cubicBezTo>
                  <a:pt x="17915" y="13016"/>
                  <a:pt x="17749" y="13031"/>
                  <a:pt x="17690" y="12936"/>
                </a:cubicBezTo>
                <a:cubicBezTo>
                  <a:pt x="17639" y="12798"/>
                  <a:pt x="17991" y="12016"/>
                  <a:pt x="18132" y="11894"/>
                </a:cubicBezTo>
                <a:cubicBezTo>
                  <a:pt x="18256" y="11861"/>
                  <a:pt x="18334" y="11800"/>
                  <a:pt x="18421" y="11719"/>
                </a:cubicBezTo>
                <a:lnTo>
                  <a:pt x="18439" y="11748"/>
                </a:lnTo>
                <a:cubicBezTo>
                  <a:pt x="18933" y="11102"/>
                  <a:pt x="19669" y="10727"/>
                  <a:pt x="20222" y="10146"/>
                </a:cubicBezTo>
                <a:cubicBezTo>
                  <a:pt x="20487" y="9868"/>
                  <a:pt x="20746" y="9587"/>
                  <a:pt x="20861" y="9234"/>
                </a:cubicBezTo>
                <a:cubicBezTo>
                  <a:pt x="20916" y="9067"/>
                  <a:pt x="21026" y="8908"/>
                  <a:pt x="21115" y="8753"/>
                </a:cubicBezTo>
                <a:cubicBezTo>
                  <a:pt x="21241" y="8534"/>
                  <a:pt x="21257" y="8322"/>
                  <a:pt x="21357" y="8120"/>
                </a:cubicBezTo>
                <a:cubicBezTo>
                  <a:pt x="21369" y="8126"/>
                  <a:pt x="21377" y="8136"/>
                  <a:pt x="21381" y="8150"/>
                </a:cubicBezTo>
                <a:cubicBezTo>
                  <a:pt x="21416" y="8150"/>
                  <a:pt x="21450" y="8149"/>
                  <a:pt x="21485" y="8146"/>
                </a:cubicBezTo>
                <a:cubicBezTo>
                  <a:pt x="21506" y="8073"/>
                  <a:pt x="21488" y="8022"/>
                  <a:pt x="21449" y="7942"/>
                </a:cubicBezTo>
                <a:cubicBezTo>
                  <a:pt x="21441" y="7926"/>
                  <a:pt x="21477" y="7998"/>
                  <a:pt x="21449" y="7942"/>
                </a:cubicBezTo>
                <a:close/>
              </a:path>
            </a:pathLst>
          </a:custGeom>
          <a:solidFill>
            <a:srgbClr val="B7BABF">
              <a:lumMod val="40000"/>
              <a:lumOff val="60000"/>
            </a:srgb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1" b="0" i="0" u="none" strike="noStrike" kern="0" cap="none" spc="0" normalizeH="0" baseline="0" noProof="0">
              <a:ln>
                <a:noFill/>
              </a:ln>
              <a:solidFill>
                <a:srgbClr val="B4B4B4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138" name="Shape 3702">
            <a:extLst>
              <a:ext uri="{FF2B5EF4-FFF2-40B4-BE49-F238E27FC236}">
                <a16:creationId xmlns:a16="http://schemas.microsoft.com/office/drawing/2014/main" id="{EEBE7166-E9F1-7E6E-1040-20BEBC58E9D1}"/>
              </a:ext>
            </a:extLst>
          </p:cNvPr>
          <p:cNvSpPr/>
          <p:nvPr/>
        </p:nvSpPr>
        <p:spPr>
          <a:xfrm>
            <a:off x="6843494" y="511127"/>
            <a:ext cx="4330733" cy="3576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35" extrusionOk="0">
                <a:moveTo>
                  <a:pt x="16904" y="15081"/>
                </a:moveTo>
                <a:cubicBezTo>
                  <a:pt x="16878" y="15144"/>
                  <a:pt x="16987" y="15511"/>
                  <a:pt x="17048" y="15519"/>
                </a:cubicBezTo>
                <a:cubicBezTo>
                  <a:pt x="17083" y="15524"/>
                  <a:pt x="17047" y="15382"/>
                  <a:pt x="17101" y="15439"/>
                </a:cubicBezTo>
                <a:cubicBezTo>
                  <a:pt x="17151" y="15490"/>
                  <a:pt x="17019" y="15711"/>
                  <a:pt x="17203" y="15682"/>
                </a:cubicBezTo>
                <a:cubicBezTo>
                  <a:pt x="17259" y="15674"/>
                  <a:pt x="17432" y="15703"/>
                  <a:pt x="17464" y="15758"/>
                </a:cubicBezTo>
                <a:cubicBezTo>
                  <a:pt x="17452" y="15727"/>
                  <a:pt x="17442" y="15696"/>
                  <a:pt x="17435" y="15663"/>
                </a:cubicBezTo>
                <a:cubicBezTo>
                  <a:pt x="17516" y="15683"/>
                  <a:pt x="17654" y="15992"/>
                  <a:pt x="17725" y="15946"/>
                </a:cubicBezTo>
                <a:cubicBezTo>
                  <a:pt x="17786" y="15905"/>
                  <a:pt x="17633" y="15755"/>
                  <a:pt x="17633" y="15702"/>
                </a:cubicBezTo>
                <a:cubicBezTo>
                  <a:pt x="17660" y="15714"/>
                  <a:pt x="17766" y="15737"/>
                  <a:pt x="17745" y="15652"/>
                </a:cubicBezTo>
                <a:cubicBezTo>
                  <a:pt x="17729" y="15587"/>
                  <a:pt x="17567" y="15597"/>
                  <a:pt x="17540" y="15580"/>
                </a:cubicBezTo>
                <a:cubicBezTo>
                  <a:pt x="17349" y="15455"/>
                  <a:pt x="17283" y="15635"/>
                  <a:pt x="17202" y="15310"/>
                </a:cubicBezTo>
                <a:cubicBezTo>
                  <a:pt x="17153" y="15112"/>
                  <a:pt x="17295" y="15098"/>
                  <a:pt x="17324" y="14930"/>
                </a:cubicBezTo>
                <a:cubicBezTo>
                  <a:pt x="17333" y="14883"/>
                  <a:pt x="17282" y="14574"/>
                  <a:pt x="17261" y="14508"/>
                </a:cubicBezTo>
                <a:cubicBezTo>
                  <a:pt x="17172" y="14517"/>
                  <a:pt x="16955" y="14428"/>
                  <a:pt x="16945" y="14587"/>
                </a:cubicBezTo>
                <a:cubicBezTo>
                  <a:pt x="16940" y="14669"/>
                  <a:pt x="17033" y="15040"/>
                  <a:pt x="16988" y="15085"/>
                </a:cubicBezTo>
                <a:cubicBezTo>
                  <a:pt x="16958" y="15115"/>
                  <a:pt x="16927" y="15024"/>
                  <a:pt x="16904" y="15081"/>
                </a:cubicBezTo>
                <a:close/>
                <a:moveTo>
                  <a:pt x="16904" y="15081"/>
                </a:moveTo>
                <a:cubicBezTo>
                  <a:pt x="16926" y="15025"/>
                  <a:pt x="16888" y="15121"/>
                  <a:pt x="16904" y="15081"/>
                </a:cubicBezTo>
                <a:cubicBezTo>
                  <a:pt x="16904" y="15081"/>
                  <a:pt x="16904" y="15081"/>
                  <a:pt x="16904" y="15081"/>
                </a:cubicBezTo>
                <a:close/>
                <a:moveTo>
                  <a:pt x="17709" y="16709"/>
                </a:moveTo>
                <a:cubicBezTo>
                  <a:pt x="17708" y="16802"/>
                  <a:pt x="17805" y="16839"/>
                  <a:pt x="17834" y="16746"/>
                </a:cubicBezTo>
                <a:cubicBezTo>
                  <a:pt x="17843" y="16718"/>
                  <a:pt x="17726" y="16544"/>
                  <a:pt x="17722" y="16461"/>
                </a:cubicBezTo>
                <a:cubicBezTo>
                  <a:pt x="17724" y="16510"/>
                  <a:pt x="17344" y="16224"/>
                  <a:pt x="17341" y="16255"/>
                </a:cubicBezTo>
                <a:cubicBezTo>
                  <a:pt x="17337" y="16305"/>
                  <a:pt x="17337" y="16436"/>
                  <a:pt x="17350" y="16498"/>
                </a:cubicBezTo>
                <a:cubicBezTo>
                  <a:pt x="17373" y="16614"/>
                  <a:pt x="17515" y="16528"/>
                  <a:pt x="17520" y="16668"/>
                </a:cubicBezTo>
                <a:cubicBezTo>
                  <a:pt x="17522" y="16697"/>
                  <a:pt x="17426" y="16700"/>
                  <a:pt x="17444" y="16766"/>
                </a:cubicBezTo>
                <a:cubicBezTo>
                  <a:pt x="17455" y="16807"/>
                  <a:pt x="17578" y="16963"/>
                  <a:pt x="17612" y="16917"/>
                </a:cubicBezTo>
                <a:cubicBezTo>
                  <a:pt x="17662" y="16850"/>
                  <a:pt x="17544" y="16759"/>
                  <a:pt x="17614" y="16682"/>
                </a:cubicBezTo>
                <a:cubicBezTo>
                  <a:pt x="17616" y="16704"/>
                  <a:pt x="17611" y="16808"/>
                  <a:pt x="17633" y="16819"/>
                </a:cubicBezTo>
                <a:cubicBezTo>
                  <a:pt x="17628" y="16817"/>
                  <a:pt x="17623" y="16814"/>
                  <a:pt x="17634" y="16819"/>
                </a:cubicBezTo>
                <a:cubicBezTo>
                  <a:pt x="17645" y="16824"/>
                  <a:pt x="17640" y="16822"/>
                  <a:pt x="17634" y="16819"/>
                </a:cubicBezTo>
                <a:cubicBezTo>
                  <a:pt x="17657" y="16828"/>
                  <a:pt x="17680" y="16724"/>
                  <a:pt x="17709" y="16709"/>
                </a:cubicBezTo>
                <a:close/>
                <a:moveTo>
                  <a:pt x="17710" y="15961"/>
                </a:moveTo>
                <a:cubicBezTo>
                  <a:pt x="17692" y="16058"/>
                  <a:pt x="17961" y="16228"/>
                  <a:pt x="17733" y="16237"/>
                </a:cubicBezTo>
                <a:cubicBezTo>
                  <a:pt x="17725" y="16290"/>
                  <a:pt x="17863" y="16620"/>
                  <a:pt x="17917" y="16605"/>
                </a:cubicBezTo>
                <a:cubicBezTo>
                  <a:pt x="17920" y="16528"/>
                  <a:pt x="17845" y="16422"/>
                  <a:pt x="17860" y="16351"/>
                </a:cubicBezTo>
                <a:cubicBezTo>
                  <a:pt x="17876" y="16273"/>
                  <a:pt x="17948" y="16350"/>
                  <a:pt x="17980" y="16311"/>
                </a:cubicBezTo>
                <a:cubicBezTo>
                  <a:pt x="17973" y="16319"/>
                  <a:pt x="17965" y="16329"/>
                  <a:pt x="17980" y="16310"/>
                </a:cubicBezTo>
                <a:cubicBezTo>
                  <a:pt x="17991" y="16297"/>
                  <a:pt x="17986" y="16303"/>
                  <a:pt x="17980" y="16310"/>
                </a:cubicBezTo>
                <a:cubicBezTo>
                  <a:pt x="18077" y="16188"/>
                  <a:pt x="17806" y="15955"/>
                  <a:pt x="17710" y="15961"/>
                </a:cubicBezTo>
                <a:close/>
                <a:moveTo>
                  <a:pt x="18167" y="17453"/>
                </a:moveTo>
                <a:cubicBezTo>
                  <a:pt x="18167" y="17440"/>
                  <a:pt x="18167" y="17446"/>
                  <a:pt x="18167" y="17453"/>
                </a:cubicBezTo>
                <a:cubicBezTo>
                  <a:pt x="18167" y="17453"/>
                  <a:pt x="18167" y="17453"/>
                  <a:pt x="18167" y="17453"/>
                </a:cubicBezTo>
                <a:close/>
                <a:moveTo>
                  <a:pt x="18083" y="17581"/>
                </a:moveTo>
                <a:cubicBezTo>
                  <a:pt x="18118" y="17811"/>
                  <a:pt x="18000" y="17620"/>
                  <a:pt x="18003" y="17620"/>
                </a:cubicBezTo>
                <a:cubicBezTo>
                  <a:pt x="17800" y="17636"/>
                  <a:pt x="17817" y="17533"/>
                  <a:pt x="17813" y="17287"/>
                </a:cubicBezTo>
                <a:cubicBezTo>
                  <a:pt x="17810" y="17128"/>
                  <a:pt x="17608" y="17239"/>
                  <a:pt x="17535" y="17194"/>
                </a:cubicBezTo>
                <a:cubicBezTo>
                  <a:pt x="17492" y="17167"/>
                  <a:pt x="17488" y="17406"/>
                  <a:pt x="17436" y="17391"/>
                </a:cubicBezTo>
                <a:cubicBezTo>
                  <a:pt x="17357" y="17368"/>
                  <a:pt x="17569" y="16871"/>
                  <a:pt x="17719" y="16991"/>
                </a:cubicBezTo>
                <a:cubicBezTo>
                  <a:pt x="17721" y="16992"/>
                  <a:pt x="17793" y="17215"/>
                  <a:pt x="17812" y="17062"/>
                </a:cubicBezTo>
                <a:cubicBezTo>
                  <a:pt x="17825" y="16959"/>
                  <a:pt x="17826" y="16988"/>
                  <a:pt x="17894" y="16996"/>
                </a:cubicBezTo>
                <a:cubicBezTo>
                  <a:pt x="17909" y="16893"/>
                  <a:pt x="17880" y="16906"/>
                  <a:pt x="17983" y="16886"/>
                </a:cubicBezTo>
                <a:cubicBezTo>
                  <a:pt x="18091" y="16865"/>
                  <a:pt x="17957" y="16726"/>
                  <a:pt x="18000" y="16693"/>
                </a:cubicBezTo>
                <a:cubicBezTo>
                  <a:pt x="18101" y="16614"/>
                  <a:pt x="18130" y="16965"/>
                  <a:pt x="18133" y="16978"/>
                </a:cubicBezTo>
                <a:cubicBezTo>
                  <a:pt x="18131" y="16970"/>
                  <a:pt x="18211" y="17160"/>
                  <a:pt x="18200" y="17128"/>
                </a:cubicBezTo>
                <a:cubicBezTo>
                  <a:pt x="18258" y="17300"/>
                  <a:pt x="18153" y="17341"/>
                  <a:pt x="18174" y="17494"/>
                </a:cubicBezTo>
                <a:lnTo>
                  <a:pt x="18168" y="17460"/>
                </a:lnTo>
                <a:cubicBezTo>
                  <a:pt x="18167" y="17449"/>
                  <a:pt x="18120" y="17319"/>
                  <a:pt x="18100" y="17304"/>
                </a:cubicBezTo>
                <a:cubicBezTo>
                  <a:pt x="17981" y="17215"/>
                  <a:pt x="18085" y="17594"/>
                  <a:pt x="18083" y="17581"/>
                </a:cubicBezTo>
                <a:close/>
                <a:moveTo>
                  <a:pt x="18592" y="19309"/>
                </a:moveTo>
                <a:cubicBezTo>
                  <a:pt x="18592" y="19309"/>
                  <a:pt x="18587" y="19307"/>
                  <a:pt x="18585" y="19305"/>
                </a:cubicBezTo>
                <a:cubicBezTo>
                  <a:pt x="18586" y="19306"/>
                  <a:pt x="18588" y="19307"/>
                  <a:pt x="18592" y="19309"/>
                </a:cubicBezTo>
                <a:close/>
                <a:moveTo>
                  <a:pt x="18592" y="19309"/>
                </a:moveTo>
                <a:lnTo>
                  <a:pt x="18598" y="19309"/>
                </a:lnTo>
                <a:cubicBezTo>
                  <a:pt x="18615" y="19134"/>
                  <a:pt x="18425" y="19063"/>
                  <a:pt x="18628" y="18989"/>
                </a:cubicBezTo>
                <a:cubicBezTo>
                  <a:pt x="18655" y="18947"/>
                  <a:pt x="18648" y="18911"/>
                  <a:pt x="18607" y="18881"/>
                </a:cubicBezTo>
                <a:cubicBezTo>
                  <a:pt x="18642" y="18813"/>
                  <a:pt x="18683" y="18803"/>
                  <a:pt x="18669" y="18696"/>
                </a:cubicBezTo>
                <a:cubicBezTo>
                  <a:pt x="18643" y="18690"/>
                  <a:pt x="18459" y="18728"/>
                  <a:pt x="18561" y="18611"/>
                </a:cubicBezTo>
                <a:cubicBezTo>
                  <a:pt x="18564" y="18608"/>
                  <a:pt x="18724" y="18381"/>
                  <a:pt x="18601" y="18449"/>
                </a:cubicBezTo>
                <a:cubicBezTo>
                  <a:pt x="18400" y="18560"/>
                  <a:pt x="18393" y="19197"/>
                  <a:pt x="18592" y="19309"/>
                </a:cubicBezTo>
                <a:close/>
                <a:moveTo>
                  <a:pt x="18103" y="19991"/>
                </a:moveTo>
                <a:cubicBezTo>
                  <a:pt x="18100" y="19960"/>
                  <a:pt x="18096" y="19927"/>
                  <a:pt x="18103" y="19992"/>
                </a:cubicBezTo>
                <a:cubicBezTo>
                  <a:pt x="18109" y="20049"/>
                  <a:pt x="18106" y="20022"/>
                  <a:pt x="18103" y="19992"/>
                </a:cubicBezTo>
                <a:cubicBezTo>
                  <a:pt x="18116" y="20110"/>
                  <a:pt x="18306" y="20161"/>
                  <a:pt x="18306" y="20039"/>
                </a:cubicBezTo>
                <a:lnTo>
                  <a:pt x="18306" y="20017"/>
                </a:lnTo>
                <a:cubicBezTo>
                  <a:pt x="18306" y="19930"/>
                  <a:pt x="18091" y="19867"/>
                  <a:pt x="18103" y="19991"/>
                </a:cubicBezTo>
                <a:close/>
                <a:moveTo>
                  <a:pt x="18904" y="19884"/>
                </a:moveTo>
                <a:cubicBezTo>
                  <a:pt x="18917" y="19893"/>
                  <a:pt x="18937" y="19906"/>
                  <a:pt x="18903" y="19884"/>
                </a:cubicBezTo>
                <a:cubicBezTo>
                  <a:pt x="18890" y="19876"/>
                  <a:pt x="18895" y="19879"/>
                  <a:pt x="18902" y="19883"/>
                </a:cubicBezTo>
                <a:cubicBezTo>
                  <a:pt x="18853" y="19853"/>
                  <a:pt x="18538" y="19779"/>
                  <a:pt x="18518" y="19896"/>
                </a:cubicBezTo>
                <a:cubicBezTo>
                  <a:pt x="18509" y="19950"/>
                  <a:pt x="18935" y="20067"/>
                  <a:pt x="18988" y="20089"/>
                </a:cubicBezTo>
                <a:cubicBezTo>
                  <a:pt x="19014" y="20004"/>
                  <a:pt x="18985" y="19937"/>
                  <a:pt x="18904" y="19884"/>
                </a:cubicBezTo>
                <a:close/>
                <a:moveTo>
                  <a:pt x="16263" y="21201"/>
                </a:moveTo>
                <a:cubicBezTo>
                  <a:pt x="16276" y="21209"/>
                  <a:pt x="16293" y="21218"/>
                  <a:pt x="16262" y="21201"/>
                </a:cubicBezTo>
                <a:cubicBezTo>
                  <a:pt x="16243" y="21190"/>
                  <a:pt x="16250" y="21195"/>
                  <a:pt x="16261" y="21200"/>
                </a:cubicBezTo>
                <a:cubicBezTo>
                  <a:pt x="16178" y="21156"/>
                  <a:pt x="15894" y="21117"/>
                  <a:pt x="15839" y="21038"/>
                </a:cubicBezTo>
                <a:cubicBezTo>
                  <a:pt x="15766" y="20931"/>
                  <a:pt x="16060" y="20952"/>
                  <a:pt x="16033" y="20890"/>
                </a:cubicBezTo>
                <a:cubicBezTo>
                  <a:pt x="16015" y="20847"/>
                  <a:pt x="15631" y="20892"/>
                  <a:pt x="15548" y="20827"/>
                </a:cubicBezTo>
                <a:cubicBezTo>
                  <a:pt x="15431" y="20733"/>
                  <a:pt x="15383" y="20954"/>
                  <a:pt x="15185" y="20881"/>
                </a:cubicBezTo>
                <a:cubicBezTo>
                  <a:pt x="15030" y="20824"/>
                  <a:pt x="14638" y="20421"/>
                  <a:pt x="14549" y="20854"/>
                </a:cubicBezTo>
                <a:cubicBezTo>
                  <a:pt x="14678" y="20857"/>
                  <a:pt x="14825" y="21025"/>
                  <a:pt x="14961" y="21071"/>
                </a:cubicBezTo>
                <a:cubicBezTo>
                  <a:pt x="15189" y="21147"/>
                  <a:pt x="15472" y="21216"/>
                  <a:pt x="15706" y="21244"/>
                </a:cubicBezTo>
                <a:cubicBezTo>
                  <a:pt x="15768" y="21252"/>
                  <a:pt x="16095" y="21365"/>
                  <a:pt x="16116" y="21306"/>
                </a:cubicBezTo>
                <a:cubicBezTo>
                  <a:pt x="16108" y="21329"/>
                  <a:pt x="16443" y="21301"/>
                  <a:pt x="16263" y="21201"/>
                </a:cubicBezTo>
                <a:close/>
                <a:moveTo>
                  <a:pt x="14587" y="20535"/>
                </a:moveTo>
                <a:cubicBezTo>
                  <a:pt x="14613" y="20480"/>
                  <a:pt x="14595" y="20518"/>
                  <a:pt x="14587" y="20535"/>
                </a:cubicBezTo>
                <a:cubicBezTo>
                  <a:pt x="14615" y="20477"/>
                  <a:pt x="14667" y="19955"/>
                  <a:pt x="14646" y="19893"/>
                </a:cubicBezTo>
                <a:cubicBezTo>
                  <a:pt x="14672" y="19912"/>
                  <a:pt x="14704" y="19916"/>
                  <a:pt x="14725" y="19942"/>
                </a:cubicBezTo>
                <a:cubicBezTo>
                  <a:pt x="14719" y="19826"/>
                  <a:pt x="14724" y="19684"/>
                  <a:pt x="14625" y="19570"/>
                </a:cubicBezTo>
                <a:cubicBezTo>
                  <a:pt x="14582" y="19521"/>
                  <a:pt x="14466" y="19573"/>
                  <a:pt x="14476" y="19656"/>
                </a:cubicBezTo>
                <a:cubicBezTo>
                  <a:pt x="14484" y="19728"/>
                  <a:pt x="14595" y="19726"/>
                  <a:pt x="14612" y="19833"/>
                </a:cubicBezTo>
                <a:cubicBezTo>
                  <a:pt x="14544" y="19734"/>
                  <a:pt x="14504" y="19734"/>
                  <a:pt x="14410" y="19686"/>
                </a:cubicBezTo>
                <a:cubicBezTo>
                  <a:pt x="14334" y="19438"/>
                  <a:pt x="14184" y="19343"/>
                  <a:pt x="14241" y="19116"/>
                </a:cubicBezTo>
                <a:cubicBezTo>
                  <a:pt x="14265" y="19025"/>
                  <a:pt x="13866" y="18581"/>
                  <a:pt x="13773" y="18564"/>
                </a:cubicBezTo>
                <a:cubicBezTo>
                  <a:pt x="13610" y="18532"/>
                  <a:pt x="13314" y="18143"/>
                  <a:pt x="13239" y="17978"/>
                </a:cubicBezTo>
                <a:cubicBezTo>
                  <a:pt x="13175" y="17835"/>
                  <a:pt x="12614" y="17619"/>
                  <a:pt x="12740" y="17868"/>
                </a:cubicBezTo>
                <a:cubicBezTo>
                  <a:pt x="12804" y="17994"/>
                  <a:pt x="12911" y="18099"/>
                  <a:pt x="12993" y="18204"/>
                </a:cubicBezTo>
                <a:cubicBezTo>
                  <a:pt x="13074" y="18306"/>
                  <a:pt x="13143" y="18547"/>
                  <a:pt x="13247" y="18604"/>
                </a:cubicBezTo>
                <a:cubicBezTo>
                  <a:pt x="13343" y="18657"/>
                  <a:pt x="13391" y="18728"/>
                  <a:pt x="13410" y="18867"/>
                </a:cubicBezTo>
                <a:cubicBezTo>
                  <a:pt x="13435" y="19052"/>
                  <a:pt x="13571" y="19187"/>
                  <a:pt x="13642" y="19345"/>
                </a:cubicBezTo>
                <a:cubicBezTo>
                  <a:pt x="13726" y="19532"/>
                  <a:pt x="13738" y="19854"/>
                  <a:pt x="13898" y="19967"/>
                </a:cubicBezTo>
                <a:cubicBezTo>
                  <a:pt x="13999" y="20039"/>
                  <a:pt x="14049" y="20239"/>
                  <a:pt x="14159" y="20332"/>
                </a:cubicBezTo>
                <a:cubicBezTo>
                  <a:pt x="14218" y="20381"/>
                  <a:pt x="14320" y="20591"/>
                  <a:pt x="14373" y="20604"/>
                </a:cubicBezTo>
                <a:cubicBezTo>
                  <a:pt x="14369" y="20571"/>
                  <a:pt x="14355" y="20530"/>
                  <a:pt x="14378" y="20503"/>
                </a:cubicBezTo>
                <a:cubicBezTo>
                  <a:pt x="14413" y="20525"/>
                  <a:pt x="14560" y="20593"/>
                  <a:pt x="14587" y="20535"/>
                </a:cubicBezTo>
                <a:cubicBezTo>
                  <a:pt x="14584" y="20542"/>
                  <a:pt x="14582" y="20546"/>
                  <a:pt x="14587" y="20535"/>
                </a:cubicBezTo>
                <a:close/>
                <a:moveTo>
                  <a:pt x="18008" y="18723"/>
                </a:moveTo>
                <a:cubicBezTo>
                  <a:pt x="17983" y="18750"/>
                  <a:pt x="17963" y="18782"/>
                  <a:pt x="17947" y="18819"/>
                </a:cubicBezTo>
                <a:cubicBezTo>
                  <a:pt x="17734" y="19148"/>
                  <a:pt x="17442" y="18778"/>
                  <a:pt x="17197" y="18912"/>
                </a:cubicBezTo>
                <a:cubicBezTo>
                  <a:pt x="17066" y="18984"/>
                  <a:pt x="16845" y="19897"/>
                  <a:pt x="16936" y="20034"/>
                </a:cubicBezTo>
                <a:cubicBezTo>
                  <a:pt x="16988" y="20112"/>
                  <a:pt x="17002" y="20686"/>
                  <a:pt x="17101" y="20570"/>
                </a:cubicBezTo>
                <a:cubicBezTo>
                  <a:pt x="17213" y="20440"/>
                  <a:pt x="17177" y="20077"/>
                  <a:pt x="17157" y="19905"/>
                </a:cubicBezTo>
                <a:cubicBezTo>
                  <a:pt x="17424" y="19728"/>
                  <a:pt x="17188" y="20552"/>
                  <a:pt x="17558" y="20246"/>
                </a:cubicBezTo>
                <a:cubicBezTo>
                  <a:pt x="17629" y="20187"/>
                  <a:pt x="17419" y="19764"/>
                  <a:pt x="17386" y="19700"/>
                </a:cubicBezTo>
                <a:cubicBezTo>
                  <a:pt x="17326" y="19586"/>
                  <a:pt x="17694" y="19451"/>
                  <a:pt x="17705" y="19360"/>
                </a:cubicBezTo>
                <a:cubicBezTo>
                  <a:pt x="17715" y="19275"/>
                  <a:pt x="16935" y="19751"/>
                  <a:pt x="17124" y="19135"/>
                </a:cubicBezTo>
                <a:cubicBezTo>
                  <a:pt x="17171" y="18983"/>
                  <a:pt x="17519" y="19053"/>
                  <a:pt x="17608" y="19065"/>
                </a:cubicBezTo>
                <a:cubicBezTo>
                  <a:pt x="17718" y="19079"/>
                  <a:pt x="17835" y="19134"/>
                  <a:pt x="17920" y="19006"/>
                </a:cubicBezTo>
                <a:cubicBezTo>
                  <a:pt x="17927" y="18996"/>
                  <a:pt x="18090" y="18686"/>
                  <a:pt x="18008" y="18723"/>
                </a:cubicBezTo>
                <a:close/>
                <a:moveTo>
                  <a:pt x="16704" y="13082"/>
                </a:moveTo>
                <a:cubicBezTo>
                  <a:pt x="16613" y="13312"/>
                  <a:pt x="16783" y="13423"/>
                  <a:pt x="16840" y="13609"/>
                </a:cubicBezTo>
                <a:cubicBezTo>
                  <a:pt x="16841" y="13609"/>
                  <a:pt x="16850" y="13609"/>
                  <a:pt x="16852" y="13609"/>
                </a:cubicBezTo>
                <a:cubicBezTo>
                  <a:pt x="16855" y="13521"/>
                  <a:pt x="17025" y="12818"/>
                  <a:pt x="16888" y="12816"/>
                </a:cubicBezTo>
                <a:cubicBezTo>
                  <a:pt x="16888" y="12816"/>
                  <a:pt x="16888" y="12816"/>
                  <a:pt x="16888" y="12816"/>
                </a:cubicBezTo>
                <a:cubicBezTo>
                  <a:pt x="16848" y="12816"/>
                  <a:pt x="16878" y="12816"/>
                  <a:pt x="16888" y="12816"/>
                </a:cubicBezTo>
                <a:cubicBezTo>
                  <a:pt x="16771" y="12816"/>
                  <a:pt x="16747" y="12972"/>
                  <a:pt x="16704" y="13082"/>
                </a:cubicBezTo>
                <a:close/>
                <a:moveTo>
                  <a:pt x="17712" y="10844"/>
                </a:moveTo>
                <a:cubicBezTo>
                  <a:pt x="17703" y="10863"/>
                  <a:pt x="17708" y="10853"/>
                  <a:pt x="17712" y="10844"/>
                </a:cubicBezTo>
                <a:cubicBezTo>
                  <a:pt x="17692" y="10887"/>
                  <a:pt x="17822" y="11096"/>
                  <a:pt x="17838" y="11109"/>
                </a:cubicBezTo>
                <a:cubicBezTo>
                  <a:pt x="17849" y="11118"/>
                  <a:pt x="17865" y="11124"/>
                  <a:pt x="17877" y="11126"/>
                </a:cubicBezTo>
                <a:cubicBezTo>
                  <a:pt x="17878" y="11096"/>
                  <a:pt x="17839" y="10886"/>
                  <a:pt x="17827" y="10899"/>
                </a:cubicBezTo>
                <a:cubicBezTo>
                  <a:pt x="17897" y="10821"/>
                  <a:pt x="17903" y="11539"/>
                  <a:pt x="18077" y="11380"/>
                </a:cubicBezTo>
                <a:cubicBezTo>
                  <a:pt x="18170" y="11297"/>
                  <a:pt x="18111" y="11168"/>
                  <a:pt x="18118" y="11055"/>
                </a:cubicBezTo>
                <a:cubicBezTo>
                  <a:pt x="18128" y="10876"/>
                  <a:pt x="18099" y="10972"/>
                  <a:pt x="18021" y="10859"/>
                </a:cubicBezTo>
                <a:cubicBezTo>
                  <a:pt x="18036" y="10845"/>
                  <a:pt x="17825" y="10607"/>
                  <a:pt x="17712" y="10844"/>
                </a:cubicBezTo>
                <a:cubicBezTo>
                  <a:pt x="17714" y="10841"/>
                  <a:pt x="17715" y="10839"/>
                  <a:pt x="17716" y="10837"/>
                </a:cubicBezTo>
                <a:cubicBezTo>
                  <a:pt x="17715" y="10838"/>
                  <a:pt x="17714" y="10841"/>
                  <a:pt x="17712" y="10844"/>
                </a:cubicBezTo>
                <a:close/>
                <a:moveTo>
                  <a:pt x="18155" y="10981"/>
                </a:moveTo>
                <a:cubicBezTo>
                  <a:pt x="18156" y="10983"/>
                  <a:pt x="18156" y="10984"/>
                  <a:pt x="18157" y="10986"/>
                </a:cubicBezTo>
                <a:lnTo>
                  <a:pt x="18157" y="10980"/>
                </a:lnTo>
                <a:cubicBezTo>
                  <a:pt x="18156" y="10981"/>
                  <a:pt x="18156" y="10981"/>
                  <a:pt x="18155" y="10981"/>
                </a:cubicBezTo>
                <a:close/>
                <a:moveTo>
                  <a:pt x="18494" y="10870"/>
                </a:moveTo>
                <a:cubicBezTo>
                  <a:pt x="18495" y="10871"/>
                  <a:pt x="18495" y="10871"/>
                  <a:pt x="18494" y="10870"/>
                </a:cubicBezTo>
                <a:cubicBezTo>
                  <a:pt x="18471" y="10838"/>
                  <a:pt x="18547" y="10731"/>
                  <a:pt x="18554" y="10729"/>
                </a:cubicBezTo>
                <a:cubicBezTo>
                  <a:pt x="18453" y="10479"/>
                  <a:pt x="18199" y="10696"/>
                  <a:pt x="18150" y="10851"/>
                </a:cubicBezTo>
                <a:cubicBezTo>
                  <a:pt x="18209" y="10805"/>
                  <a:pt x="18269" y="11010"/>
                  <a:pt x="18342" y="10999"/>
                </a:cubicBezTo>
                <a:cubicBezTo>
                  <a:pt x="18354" y="10871"/>
                  <a:pt x="18377" y="10711"/>
                  <a:pt x="18494" y="10870"/>
                </a:cubicBezTo>
                <a:close/>
                <a:moveTo>
                  <a:pt x="18925" y="10455"/>
                </a:moveTo>
                <a:cubicBezTo>
                  <a:pt x="19074" y="10535"/>
                  <a:pt x="18998" y="10353"/>
                  <a:pt x="19082" y="10331"/>
                </a:cubicBezTo>
                <a:cubicBezTo>
                  <a:pt x="19143" y="10315"/>
                  <a:pt x="19102" y="10429"/>
                  <a:pt x="19140" y="10453"/>
                </a:cubicBezTo>
                <a:cubicBezTo>
                  <a:pt x="19161" y="10466"/>
                  <a:pt x="19182" y="10192"/>
                  <a:pt x="19268" y="10229"/>
                </a:cubicBezTo>
                <a:cubicBezTo>
                  <a:pt x="19270" y="10283"/>
                  <a:pt x="19281" y="10332"/>
                  <a:pt x="19303" y="10378"/>
                </a:cubicBezTo>
                <a:cubicBezTo>
                  <a:pt x="19331" y="10411"/>
                  <a:pt x="19368" y="10180"/>
                  <a:pt x="19390" y="10163"/>
                </a:cubicBezTo>
                <a:cubicBezTo>
                  <a:pt x="19189" y="10042"/>
                  <a:pt x="19220" y="9561"/>
                  <a:pt x="19213" y="9410"/>
                </a:cubicBezTo>
                <a:cubicBezTo>
                  <a:pt x="19203" y="9250"/>
                  <a:pt x="18945" y="8663"/>
                  <a:pt x="18789" y="8793"/>
                </a:cubicBezTo>
                <a:cubicBezTo>
                  <a:pt x="18688" y="8878"/>
                  <a:pt x="18903" y="9380"/>
                  <a:pt x="18921" y="9513"/>
                </a:cubicBezTo>
                <a:cubicBezTo>
                  <a:pt x="18942" y="9666"/>
                  <a:pt x="18831" y="9812"/>
                  <a:pt x="18747" y="9883"/>
                </a:cubicBezTo>
                <a:cubicBezTo>
                  <a:pt x="18578" y="10022"/>
                  <a:pt x="18681" y="9752"/>
                  <a:pt x="18616" y="9737"/>
                </a:cubicBezTo>
                <a:cubicBezTo>
                  <a:pt x="18570" y="9727"/>
                  <a:pt x="18579" y="10013"/>
                  <a:pt x="18565" y="10058"/>
                </a:cubicBezTo>
                <a:cubicBezTo>
                  <a:pt x="18497" y="10271"/>
                  <a:pt x="18631" y="10204"/>
                  <a:pt x="18427" y="10176"/>
                </a:cubicBezTo>
                <a:cubicBezTo>
                  <a:pt x="18351" y="10166"/>
                  <a:pt x="18089" y="10234"/>
                  <a:pt x="18044" y="10303"/>
                </a:cubicBezTo>
                <a:cubicBezTo>
                  <a:pt x="18047" y="10299"/>
                  <a:pt x="17883" y="10560"/>
                  <a:pt x="17858" y="10523"/>
                </a:cubicBezTo>
                <a:cubicBezTo>
                  <a:pt x="17899" y="10754"/>
                  <a:pt x="18464" y="10422"/>
                  <a:pt x="18580" y="10472"/>
                </a:cubicBezTo>
                <a:cubicBezTo>
                  <a:pt x="18585" y="10596"/>
                  <a:pt x="18609" y="10680"/>
                  <a:pt x="18703" y="10735"/>
                </a:cubicBezTo>
                <a:cubicBezTo>
                  <a:pt x="18753" y="10764"/>
                  <a:pt x="18816" y="10592"/>
                  <a:pt x="18840" y="10543"/>
                </a:cubicBezTo>
                <a:cubicBezTo>
                  <a:pt x="18865" y="10494"/>
                  <a:pt x="18720" y="10465"/>
                  <a:pt x="18769" y="10389"/>
                </a:cubicBezTo>
                <a:cubicBezTo>
                  <a:pt x="18797" y="10347"/>
                  <a:pt x="18905" y="10444"/>
                  <a:pt x="18925" y="10455"/>
                </a:cubicBezTo>
                <a:close/>
                <a:moveTo>
                  <a:pt x="19160" y="8116"/>
                </a:moveTo>
                <a:lnTo>
                  <a:pt x="19146" y="8111"/>
                </a:lnTo>
                <a:cubicBezTo>
                  <a:pt x="19036" y="8151"/>
                  <a:pt x="19089" y="8247"/>
                  <a:pt x="18906" y="8142"/>
                </a:cubicBezTo>
                <a:cubicBezTo>
                  <a:pt x="18847" y="8108"/>
                  <a:pt x="18485" y="7762"/>
                  <a:pt x="18443" y="7857"/>
                </a:cubicBezTo>
                <a:cubicBezTo>
                  <a:pt x="18479" y="7928"/>
                  <a:pt x="18697" y="8296"/>
                  <a:pt x="18646" y="8380"/>
                </a:cubicBezTo>
                <a:cubicBezTo>
                  <a:pt x="18629" y="8381"/>
                  <a:pt x="18520" y="8340"/>
                  <a:pt x="18499" y="8358"/>
                </a:cubicBezTo>
                <a:cubicBezTo>
                  <a:pt x="18498" y="8393"/>
                  <a:pt x="18522" y="8403"/>
                  <a:pt x="18547" y="8410"/>
                </a:cubicBezTo>
                <a:cubicBezTo>
                  <a:pt x="18531" y="8460"/>
                  <a:pt x="18513" y="8509"/>
                  <a:pt x="18493" y="8557"/>
                </a:cubicBezTo>
                <a:cubicBezTo>
                  <a:pt x="18527" y="8619"/>
                  <a:pt x="18568" y="8674"/>
                  <a:pt x="18615" y="8721"/>
                </a:cubicBezTo>
                <a:cubicBezTo>
                  <a:pt x="18661" y="8865"/>
                  <a:pt x="18800" y="8728"/>
                  <a:pt x="18795" y="8712"/>
                </a:cubicBezTo>
                <a:cubicBezTo>
                  <a:pt x="18774" y="8635"/>
                  <a:pt x="18622" y="8687"/>
                  <a:pt x="18587" y="8598"/>
                </a:cubicBezTo>
                <a:cubicBezTo>
                  <a:pt x="18565" y="8543"/>
                  <a:pt x="18779" y="8529"/>
                  <a:pt x="18804" y="8536"/>
                </a:cubicBezTo>
                <a:cubicBezTo>
                  <a:pt x="18831" y="8543"/>
                  <a:pt x="19142" y="8756"/>
                  <a:pt x="19097" y="8609"/>
                </a:cubicBezTo>
                <a:cubicBezTo>
                  <a:pt x="19047" y="8447"/>
                  <a:pt x="19219" y="8414"/>
                  <a:pt x="19316" y="8366"/>
                </a:cubicBezTo>
                <a:cubicBezTo>
                  <a:pt x="19247" y="8378"/>
                  <a:pt x="19154" y="8192"/>
                  <a:pt x="19160" y="8116"/>
                </a:cubicBezTo>
                <a:close/>
                <a:moveTo>
                  <a:pt x="17646" y="6274"/>
                </a:moveTo>
                <a:cubicBezTo>
                  <a:pt x="17799" y="6419"/>
                  <a:pt x="17943" y="6645"/>
                  <a:pt x="18027" y="6862"/>
                </a:cubicBezTo>
                <a:cubicBezTo>
                  <a:pt x="18080" y="6997"/>
                  <a:pt x="18171" y="7189"/>
                  <a:pt x="18248" y="7303"/>
                </a:cubicBezTo>
                <a:cubicBezTo>
                  <a:pt x="18298" y="7378"/>
                  <a:pt x="18389" y="7663"/>
                  <a:pt x="18474" y="7676"/>
                </a:cubicBezTo>
                <a:cubicBezTo>
                  <a:pt x="18421" y="7470"/>
                  <a:pt x="18534" y="7473"/>
                  <a:pt x="18607" y="7547"/>
                </a:cubicBezTo>
                <a:cubicBezTo>
                  <a:pt x="18461" y="7353"/>
                  <a:pt x="18082" y="7060"/>
                  <a:pt x="18198" y="6858"/>
                </a:cubicBezTo>
                <a:cubicBezTo>
                  <a:pt x="18255" y="6759"/>
                  <a:pt x="18499" y="7018"/>
                  <a:pt x="18519" y="7049"/>
                </a:cubicBezTo>
                <a:cubicBezTo>
                  <a:pt x="18357" y="6801"/>
                  <a:pt x="18126" y="6627"/>
                  <a:pt x="17961" y="6378"/>
                </a:cubicBezTo>
                <a:cubicBezTo>
                  <a:pt x="17806" y="6144"/>
                  <a:pt x="17586" y="5734"/>
                  <a:pt x="17350" y="5619"/>
                </a:cubicBezTo>
                <a:cubicBezTo>
                  <a:pt x="17325" y="5663"/>
                  <a:pt x="17472" y="5827"/>
                  <a:pt x="17478" y="5878"/>
                </a:cubicBezTo>
                <a:cubicBezTo>
                  <a:pt x="17465" y="5877"/>
                  <a:pt x="17376" y="5743"/>
                  <a:pt x="17378" y="5856"/>
                </a:cubicBezTo>
                <a:cubicBezTo>
                  <a:pt x="17378" y="5852"/>
                  <a:pt x="17378" y="5849"/>
                  <a:pt x="17378" y="5857"/>
                </a:cubicBezTo>
                <a:cubicBezTo>
                  <a:pt x="17378" y="5869"/>
                  <a:pt x="17378" y="5863"/>
                  <a:pt x="17378" y="5857"/>
                </a:cubicBezTo>
                <a:cubicBezTo>
                  <a:pt x="17381" y="5928"/>
                  <a:pt x="17603" y="6232"/>
                  <a:pt x="17646" y="6274"/>
                </a:cubicBezTo>
                <a:close/>
                <a:moveTo>
                  <a:pt x="18607" y="7547"/>
                </a:moveTo>
                <a:cubicBezTo>
                  <a:pt x="18635" y="7584"/>
                  <a:pt x="18654" y="7616"/>
                  <a:pt x="18660" y="7644"/>
                </a:cubicBezTo>
                <a:cubicBezTo>
                  <a:pt x="18653" y="7607"/>
                  <a:pt x="18633" y="7573"/>
                  <a:pt x="18607" y="7547"/>
                </a:cubicBezTo>
                <a:close/>
                <a:moveTo>
                  <a:pt x="12796" y="1135"/>
                </a:moveTo>
                <a:cubicBezTo>
                  <a:pt x="12751" y="1122"/>
                  <a:pt x="12895" y="1166"/>
                  <a:pt x="12796" y="1135"/>
                </a:cubicBezTo>
                <a:cubicBezTo>
                  <a:pt x="12796" y="1135"/>
                  <a:pt x="12796" y="1135"/>
                  <a:pt x="12796" y="1135"/>
                </a:cubicBezTo>
                <a:close/>
                <a:moveTo>
                  <a:pt x="12796" y="1135"/>
                </a:moveTo>
                <a:cubicBezTo>
                  <a:pt x="12907" y="1169"/>
                  <a:pt x="13566" y="1269"/>
                  <a:pt x="13631" y="1102"/>
                </a:cubicBezTo>
                <a:cubicBezTo>
                  <a:pt x="13663" y="1018"/>
                  <a:pt x="12743" y="910"/>
                  <a:pt x="12645" y="914"/>
                </a:cubicBezTo>
                <a:cubicBezTo>
                  <a:pt x="12600" y="1062"/>
                  <a:pt x="12710" y="1110"/>
                  <a:pt x="12796" y="1135"/>
                </a:cubicBezTo>
                <a:close/>
                <a:moveTo>
                  <a:pt x="6624" y="191"/>
                </a:moveTo>
                <a:cubicBezTo>
                  <a:pt x="6624" y="192"/>
                  <a:pt x="6625" y="195"/>
                  <a:pt x="6626" y="199"/>
                </a:cubicBezTo>
                <a:cubicBezTo>
                  <a:pt x="6626" y="196"/>
                  <a:pt x="6625" y="194"/>
                  <a:pt x="6624" y="191"/>
                </a:cubicBezTo>
                <a:cubicBezTo>
                  <a:pt x="6624" y="191"/>
                  <a:pt x="6624" y="191"/>
                  <a:pt x="6624" y="191"/>
                </a:cubicBezTo>
                <a:close/>
                <a:moveTo>
                  <a:pt x="6637" y="229"/>
                </a:moveTo>
                <a:cubicBezTo>
                  <a:pt x="6645" y="251"/>
                  <a:pt x="6651" y="268"/>
                  <a:pt x="6637" y="229"/>
                </a:cubicBezTo>
                <a:cubicBezTo>
                  <a:pt x="6637" y="229"/>
                  <a:pt x="6637" y="229"/>
                  <a:pt x="6637" y="229"/>
                </a:cubicBezTo>
                <a:close/>
                <a:moveTo>
                  <a:pt x="6637" y="229"/>
                </a:moveTo>
                <a:cubicBezTo>
                  <a:pt x="6637" y="228"/>
                  <a:pt x="6636" y="225"/>
                  <a:pt x="6635" y="224"/>
                </a:cubicBezTo>
                <a:cubicBezTo>
                  <a:pt x="6636" y="225"/>
                  <a:pt x="6637" y="227"/>
                  <a:pt x="6637" y="229"/>
                </a:cubicBezTo>
                <a:close/>
                <a:moveTo>
                  <a:pt x="6626" y="199"/>
                </a:moveTo>
                <a:cubicBezTo>
                  <a:pt x="6629" y="205"/>
                  <a:pt x="6632" y="215"/>
                  <a:pt x="6635" y="224"/>
                </a:cubicBezTo>
                <a:cubicBezTo>
                  <a:pt x="6633" y="217"/>
                  <a:pt x="6630" y="209"/>
                  <a:pt x="6626" y="199"/>
                </a:cubicBezTo>
                <a:close/>
                <a:moveTo>
                  <a:pt x="6639" y="191"/>
                </a:moveTo>
                <a:cubicBezTo>
                  <a:pt x="6700" y="344"/>
                  <a:pt x="6882" y="206"/>
                  <a:pt x="6974" y="224"/>
                </a:cubicBezTo>
                <a:cubicBezTo>
                  <a:pt x="6891" y="274"/>
                  <a:pt x="7101" y="361"/>
                  <a:pt x="7127" y="364"/>
                </a:cubicBezTo>
                <a:cubicBezTo>
                  <a:pt x="7319" y="388"/>
                  <a:pt x="7515" y="426"/>
                  <a:pt x="7709" y="415"/>
                </a:cubicBezTo>
                <a:cubicBezTo>
                  <a:pt x="7714" y="407"/>
                  <a:pt x="7716" y="403"/>
                  <a:pt x="7718" y="393"/>
                </a:cubicBezTo>
                <a:cubicBezTo>
                  <a:pt x="7615" y="349"/>
                  <a:pt x="7588" y="217"/>
                  <a:pt x="7471" y="203"/>
                </a:cubicBezTo>
                <a:cubicBezTo>
                  <a:pt x="7304" y="184"/>
                  <a:pt x="7240" y="132"/>
                  <a:pt x="7094" y="42"/>
                </a:cubicBezTo>
                <a:cubicBezTo>
                  <a:pt x="7017" y="-6"/>
                  <a:pt x="6518" y="-65"/>
                  <a:pt x="6639" y="191"/>
                </a:cubicBezTo>
                <a:cubicBezTo>
                  <a:pt x="6639" y="191"/>
                  <a:pt x="6639" y="191"/>
                  <a:pt x="6639" y="191"/>
                </a:cubicBezTo>
                <a:close/>
                <a:moveTo>
                  <a:pt x="3049" y="1821"/>
                </a:moveTo>
                <a:cubicBezTo>
                  <a:pt x="3097" y="1824"/>
                  <a:pt x="3068" y="1822"/>
                  <a:pt x="3049" y="1821"/>
                </a:cubicBezTo>
                <a:cubicBezTo>
                  <a:pt x="3259" y="1833"/>
                  <a:pt x="3444" y="2105"/>
                  <a:pt x="3693" y="1983"/>
                </a:cubicBezTo>
                <a:cubicBezTo>
                  <a:pt x="3695" y="1975"/>
                  <a:pt x="3695" y="1959"/>
                  <a:pt x="3693" y="1951"/>
                </a:cubicBezTo>
                <a:cubicBezTo>
                  <a:pt x="3378" y="1819"/>
                  <a:pt x="3267" y="1534"/>
                  <a:pt x="3575" y="1251"/>
                </a:cubicBezTo>
                <a:cubicBezTo>
                  <a:pt x="3878" y="973"/>
                  <a:pt x="4250" y="1072"/>
                  <a:pt x="4563" y="873"/>
                </a:cubicBezTo>
                <a:cubicBezTo>
                  <a:pt x="4434" y="627"/>
                  <a:pt x="4069" y="857"/>
                  <a:pt x="3881" y="855"/>
                </a:cubicBezTo>
                <a:cubicBezTo>
                  <a:pt x="3631" y="853"/>
                  <a:pt x="3298" y="977"/>
                  <a:pt x="3102" y="1185"/>
                </a:cubicBezTo>
                <a:cubicBezTo>
                  <a:pt x="3040" y="1251"/>
                  <a:pt x="3027" y="1414"/>
                  <a:pt x="3008" y="1500"/>
                </a:cubicBezTo>
                <a:cubicBezTo>
                  <a:pt x="2968" y="1677"/>
                  <a:pt x="2751" y="1804"/>
                  <a:pt x="3049" y="1821"/>
                </a:cubicBezTo>
                <a:close/>
                <a:moveTo>
                  <a:pt x="10216" y="16862"/>
                </a:moveTo>
                <a:cubicBezTo>
                  <a:pt x="10007" y="16414"/>
                  <a:pt x="9990" y="17186"/>
                  <a:pt x="10036" y="17376"/>
                </a:cubicBezTo>
                <a:cubicBezTo>
                  <a:pt x="10092" y="17606"/>
                  <a:pt x="10129" y="17705"/>
                  <a:pt x="10318" y="17537"/>
                </a:cubicBezTo>
                <a:cubicBezTo>
                  <a:pt x="10499" y="17376"/>
                  <a:pt x="10291" y="17023"/>
                  <a:pt x="10216" y="16863"/>
                </a:cubicBezTo>
                <a:cubicBezTo>
                  <a:pt x="10225" y="16883"/>
                  <a:pt x="10244" y="16922"/>
                  <a:pt x="10216" y="16862"/>
                </a:cubicBezTo>
                <a:close/>
                <a:moveTo>
                  <a:pt x="10216" y="16862"/>
                </a:moveTo>
                <a:cubicBezTo>
                  <a:pt x="10216" y="16862"/>
                  <a:pt x="10216" y="16862"/>
                  <a:pt x="10216" y="16863"/>
                </a:cubicBezTo>
                <a:cubicBezTo>
                  <a:pt x="10211" y="16852"/>
                  <a:pt x="10209" y="16847"/>
                  <a:pt x="10216" y="16862"/>
                </a:cubicBezTo>
                <a:close/>
                <a:moveTo>
                  <a:pt x="17680" y="20444"/>
                </a:moveTo>
                <a:cubicBezTo>
                  <a:pt x="17677" y="20432"/>
                  <a:pt x="17678" y="20435"/>
                  <a:pt x="17679" y="20439"/>
                </a:cubicBezTo>
                <a:cubicBezTo>
                  <a:pt x="17647" y="20338"/>
                  <a:pt x="17562" y="20187"/>
                  <a:pt x="17562" y="20438"/>
                </a:cubicBezTo>
                <a:cubicBezTo>
                  <a:pt x="17562" y="20640"/>
                  <a:pt x="17719" y="20588"/>
                  <a:pt x="17681" y="20445"/>
                </a:cubicBezTo>
                <a:cubicBezTo>
                  <a:pt x="17681" y="20446"/>
                  <a:pt x="17681" y="20446"/>
                  <a:pt x="17680" y="20444"/>
                </a:cubicBezTo>
                <a:close/>
                <a:moveTo>
                  <a:pt x="20845" y="19801"/>
                </a:moveTo>
                <a:cubicBezTo>
                  <a:pt x="20845" y="19756"/>
                  <a:pt x="20831" y="19752"/>
                  <a:pt x="20720" y="19722"/>
                </a:cubicBezTo>
                <a:cubicBezTo>
                  <a:pt x="20484" y="19667"/>
                  <a:pt x="20309" y="19366"/>
                  <a:pt x="20078" y="19540"/>
                </a:cubicBezTo>
                <a:lnTo>
                  <a:pt x="20083" y="19581"/>
                </a:lnTo>
                <a:lnTo>
                  <a:pt x="20066" y="19592"/>
                </a:lnTo>
                <a:cubicBezTo>
                  <a:pt x="20073" y="19603"/>
                  <a:pt x="20078" y="19616"/>
                  <a:pt x="20080" y="19629"/>
                </a:cubicBezTo>
                <a:cubicBezTo>
                  <a:pt x="19967" y="19665"/>
                  <a:pt x="19867" y="19933"/>
                  <a:pt x="19784" y="19933"/>
                </a:cubicBezTo>
                <a:cubicBezTo>
                  <a:pt x="19806" y="19933"/>
                  <a:pt x="19649" y="19674"/>
                  <a:pt x="19649" y="19726"/>
                </a:cubicBezTo>
                <a:cubicBezTo>
                  <a:pt x="19591" y="19599"/>
                  <a:pt x="19738" y="19263"/>
                  <a:pt x="19533" y="19263"/>
                </a:cubicBezTo>
                <a:cubicBezTo>
                  <a:pt x="19510" y="19243"/>
                  <a:pt x="19395" y="19210"/>
                  <a:pt x="19371" y="19200"/>
                </a:cubicBezTo>
                <a:cubicBezTo>
                  <a:pt x="19228" y="19141"/>
                  <a:pt x="19205" y="19326"/>
                  <a:pt x="19144" y="19326"/>
                </a:cubicBezTo>
                <a:cubicBezTo>
                  <a:pt x="19123" y="19314"/>
                  <a:pt x="19057" y="19299"/>
                  <a:pt x="19047" y="19341"/>
                </a:cubicBezTo>
                <a:cubicBezTo>
                  <a:pt x="18878" y="19223"/>
                  <a:pt x="19194" y="19742"/>
                  <a:pt x="19275" y="19766"/>
                </a:cubicBezTo>
                <a:cubicBezTo>
                  <a:pt x="19141" y="19798"/>
                  <a:pt x="19298" y="20026"/>
                  <a:pt x="19315" y="20115"/>
                </a:cubicBezTo>
                <a:cubicBezTo>
                  <a:pt x="19376" y="20426"/>
                  <a:pt x="19468" y="20101"/>
                  <a:pt x="19519" y="20101"/>
                </a:cubicBezTo>
                <a:cubicBezTo>
                  <a:pt x="19605" y="20101"/>
                  <a:pt x="19914" y="20363"/>
                  <a:pt x="20018" y="20411"/>
                </a:cubicBezTo>
                <a:cubicBezTo>
                  <a:pt x="20127" y="20461"/>
                  <a:pt x="20181" y="20479"/>
                  <a:pt x="20248" y="20607"/>
                </a:cubicBezTo>
                <a:cubicBezTo>
                  <a:pt x="20277" y="20661"/>
                  <a:pt x="20274" y="20778"/>
                  <a:pt x="20326" y="20815"/>
                </a:cubicBezTo>
                <a:cubicBezTo>
                  <a:pt x="20319" y="20858"/>
                  <a:pt x="20311" y="20886"/>
                  <a:pt x="20321" y="20928"/>
                </a:cubicBezTo>
                <a:cubicBezTo>
                  <a:pt x="20186" y="20961"/>
                  <a:pt x="20099" y="21117"/>
                  <a:pt x="20109" y="21286"/>
                </a:cubicBezTo>
                <a:cubicBezTo>
                  <a:pt x="20228" y="21294"/>
                  <a:pt x="20372" y="21234"/>
                  <a:pt x="20433" y="21234"/>
                </a:cubicBezTo>
                <a:lnTo>
                  <a:pt x="20433" y="21233"/>
                </a:lnTo>
                <a:cubicBezTo>
                  <a:pt x="20433" y="21142"/>
                  <a:pt x="20719" y="21510"/>
                  <a:pt x="20736" y="21535"/>
                </a:cubicBezTo>
                <a:cubicBezTo>
                  <a:pt x="20771" y="21316"/>
                  <a:pt x="20771" y="21081"/>
                  <a:pt x="20799" y="20857"/>
                </a:cubicBezTo>
                <a:lnTo>
                  <a:pt x="20771" y="20809"/>
                </a:lnTo>
                <a:cubicBezTo>
                  <a:pt x="20895" y="20557"/>
                  <a:pt x="20831" y="20091"/>
                  <a:pt x="20845" y="19801"/>
                </a:cubicBezTo>
                <a:close/>
                <a:moveTo>
                  <a:pt x="21482" y="3136"/>
                </a:moveTo>
                <a:cubicBezTo>
                  <a:pt x="21484" y="3136"/>
                  <a:pt x="21512" y="3136"/>
                  <a:pt x="21512" y="3136"/>
                </a:cubicBezTo>
                <a:cubicBezTo>
                  <a:pt x="21524" y="3110"/>
                  <a:pt x="21544" y="3089"/>
                  <a:pt x="21567" y="3075"/>
                </a:cubicBezTo>
                <a:cubicBezTo>
                  <a:pt x="21432" y="2793"/>
                  <a:pt x="21025" y="2732"/>
                  <a:pt x="20788" y="2699"/>
                </a:cubicBezTo>
                <a:cubicBezTo>
                  <a:pt x="20424" y="2699"/>
                  <a:pt x="20032" y="2429"/>
                  <a:pt x="19669" y="2355"/>
                </a:cubicBezTo>
                <a:cubicBezTo>
                  <a:pt x="19252" y="2271"/>
                  <a:pt x="18850" y="2097"/>
                  <a:pt x="18423" y="2086"/>
                </a:cubicBezTo>
                <a:cubicBezTo>
                  <a:pt x="18281" y="2082"/>
                  <a:pt x="18025" y="1964"/>
                  <a:pt x="17928" y="2085"/>
                </a:cubicBezTo>
                <a:cubicBezTo>
                  <a:pt x="17787" y="1963"/>
                  <a:pt x="17753" y="2111"/>
                  <a:pt x="17640" y="2116"/>
                </a:cubicBezTo>
                <a:cubicBezTo>
                  <a:pt x="17589" y="2193"/>
                  <a:pt x="17369" y="2124"/>
                  <a:pt x="17309" y="2114"/>
                </a:cubicBezTo>
                <a:cubicBezTo>
                  <a:pt x="17131" y="2085"/>
                  <a:pt x="16946" y="2126"/>
                  <a:pt x="16770" y="2090"/>
                </a:cubicBezTo>
                <a:cubicBezTo>
                  <a:pt x="16661" y="2068"/>
                  <a:pt x="16615" y="1921"/>
                  <a:pt x="16498" y="1897"/>
                </a:cubicBezTo>
                <a:cubicBezTo>
                  <a:pt x="16256" y="1847"/>
                  <a:pt x="15932" y="1733"/>
                  <a:pt x="15687" y="1852"/>
                </a:cubicBezTo>
                <a:cubicBezTo>
                  <a:pt x="15505" y="1940"/>
                  <a:pt x="15223" y="1766"/>
                  <a:pt x="15033" y="1732"/>
                </a:cubicBezTo>
                <a:cubicBezTo>
                  <a:pt x="15028" y="1585"/>
                  <a:pt x="14601" y="1491"/>
                  <a:pt x="14524" y="1604"/>
                </a:cubicBezTo>
                <a:cubicBezTo>
                  <a:pt x="14389" y="1489"/>
                  <a:pt x="14096" y="1512"/>
                  <a:pt x="13941" y="1503"/>
                </a:cubicBezTo>
                <a:lnTo>
                  <a:pt x="13941" y="1502"/>
                </a:lnTo>
                <a:cubicBezTo>
                  <a:pt x="13859" y="1397"/>
                  <a:pt x="13713" y="1363"/>
                  <a:pt x="13601" y="1377"/>
                </a:cubicBezTo>
                <a:cubicBezTo>
                  <a:pt x="13463" y="1395"/>
                  <a:pt x="13552" y="1500"/>
                  <a:pt x="13642" y="1496"/>
                </a:cubicBezTo>
                <a:cubicBezTo>
                  <a:pt x="13538" y="1516"/>
                  <a:pt x="13426" y="1657"/>
                  <a:pt x="13589" y="1732"/>
                </a:cubicBezTo>
                <a:cubicBezTo>
                  <a:pt x="13432" y="1749"/>
                  <a:pt x="13289" y="1736"/>
                  <a:pt x="13132" y="1770"/>
                </a:cubicBezTo>
                <a:cubicBezTo>
                  <a:pt x="13010" y="1796"/>
                  <a:pt x="12688" y="1530"/>
                  <a:pt x="12823" y="1894"/>
                </a:cubicBezTo>
                <a:cubicBezTo>
                  <a:pt x="12699" y="1866"/>
                  <a:pt x="12578" y="1803"/>
                  <a:pt x="12462" y="1744"/>
                </a:cubicBezTo>
                <a:lnTo>
                  <a:pt x="12468" y="1739"/>
                </a:lnTo>
                <a:lnTo>
                  <a:pt x="12445" y="1651"/>
                </a:lnTo>
                <a:cubicBezTo>
                  <a:pt x="12201" y="1356"/>
                  <a:pt x="11570" y="1196"/>
                  <a:pt x="11249" y="1384"/>
                </a:cubicBezTo>
                <a:cubicBezTo>
                  <a:pt x="11292" y="1402"/>
                  <a:pt x="11339" y="1419"/>
                  <a:pt x="11379" y="1446"/>
                </a:cubicBezTo>
                <a:cubicBezTo>
                  <a:pt x="11235" y="1453"/>
                  <a:pt x="11040" y="1498"/>
                  <a:pt x="10902" y="1435"/>
                </a:cubicBezTo>
                <a:cubicBezTo>
                  <a:pt x="10924" y="1410"/>
                  <a:pt x="10943" y="1372"/>
                  <a:pt x="10960" y="1341"/>
                </a:cubicBezTo>
                <a:cubicBezTo>
                  <a:pt x="10707" y="1338"/>
                  <a:pt x="10460" y="1329"/>
                  <a:pt x="10209" y="1352"/>
                </a:cubicBezTo>
                <a:cubicBezTo>
                  <a:pt x="10151" y="1292"/>
                  <a:pt x="10082" y="1254"/>
                  <a:pt x="10017" y="1207"/>
                </a:cubicBezTo>
                <a:cubicBezTo>
                  <a:pt x="10017" y="1207"/>
                  <a:pt x="10014" y="1302"/>
                  <a:pt x="10014" y="1302"/>
                </a:cubicBezTo>
                <a:cubicBezTo>
                  <a:pt x="9917" y="1297"/>
                  <a:pt x="9781" y="1215"/>
                  <a:pt x="9686" y="1274"/>
                </a:cubicBezTo>
                <a:cubicBezTo>
                  <a:pt x="10299" y="771"/>
                  <a:pt x="9202" y="741"/>
                  <a:pt x="8912" y="764"/>
                </a:cubicBezTo>
                <a:cubicBezTo>
                  <a:pt x="8912" y="763"/>
                  <a:pt x="8942" y="682"/>
                  <a:pt x="8942" y="682"/>
                </a:cubicBezTo>
                <a:cubicBezTo>
                  <a:pt x="8857" y="692"/>
                  <a:pt x="8774" y="674"/>
                  <a:pt x="8690" y="667"/>
                </a:cubicBezTo>
                <a:cubicBezTo>
                  <a:pt x="8692" y="666"/>
                  <a:pt x="8711" y="652"/>
                  <a:pt x="8711" y="652"/>
                </a:cubicBezTo>
                <a:lnTo>
                  <a:pt x="8680" y="562"/>
                </a:lnTo>
                <a:cubicBezTo>
                  <a:pt x="8568" y="569"/>
                  <a:pt x="8454" y="542"/>
                  <a:pt x="8339" y="545"/>
                </a:cubicBezTo>
                <a:cubicBezTo>
                  <a:pt x="8372" y="543"/>
                  <a:pt x="8389" y="524"/>
                  <a:pt x="8390" y="487"/>
                </a:cubicBezTo>
                <a:cubicBezTo>
                  <a:pt x="8348" y="373"/>
                  <a:pt x="8029" y="432"/>
                  <a:pt x="7984" y="380"/>
                </a:cubicBezTo>
                <a:cubicBezTo>
                  <a:pt x="7880" y="261"/>
                  <a:pt x="7809" y="457"/>
                  <a:pt x="7733" y="455"/>
                </a:cubicBezTo>
                <a:cubicBezTo>
                  <a:pt x="7767" y="710"/>
                  <a:pt x="8058" y="574"/>
                  <a:pt x="8203" y="565"/>
                </a:cubicBezTo>
                <a:cubicBezTo>
                  <a:pt x="8141" y="586"/>
                  <a:pt x="8043" y="670"/>
                  <a:pt x="8093" y="768"/>
                </a:cubicBezTo>
                <a:cubicBezTo>
                  <a:pt x="8012" y="760"/>
                  <a:pt x="7931" y="780"/>
                  <a:pt x="7859" y="828"/>
                </a:cubicBezTo>
                <a:lnTo>
                  <a:pt x="7899" y="850"/>
                </a:lnTo>
                <a:cubicBezTo>
                  <a:pt x="7761" y="924"/>
                  <a:pt x="7599" y="792"/>
                  <a:pt x="7453" y="841"/>
                </a:cubicBezTo>
                <a:cubicBezTo>
                  <a:pt x="7359" y="872"/>
                  <a:pt x="7267" y="899"/>
                  <a:pt x="7171" y="911"/>
                </a:cubicBezTo>
                <a:cubicBezTo>
                  <a:pt x="6973" y="936"/>
                  <a:pt x="6832" y="1042"/>
                  <a:pt x="6697" y="1218"/>
                </a:cubicBezTo>
                <a:lnTo>
                  <a:pt x="6715" y="1300"/>
                </a:lnTo>
                <a:cubicBezTo>
                  <a:pt x="6595" y="1317"/>
                  <a:pt x="5933" y="1282"/>
                  <a:pt x="6309" y="1601"/>
                </a:cubicBezTo>
                <a:cubicBezTo>
                  <a:pt x="6139" y="1560"/>
                  <a:pt x="5956" y="1546"/>
                  <a:pt x="5807" y="1683"/>
                </a:cubicBezTo>
                <a:cubicBezTo>
                  <a:pt x="5762" y="1559"/>
                  <a:pt x="5703" y="1466"/>
                  <a:pt x="5588" y="1483"/>
                </a:cubicBezTo>
                <a:lnTo>
                  <a:pt x="5593" y="1581"/>
                </a:lnTo>
                <a:lnTo>
                  <a:pt x="5611" y="1582"/>
                </a:lnTo>
                <a:cubicBezTo>
                  <a:pt x="5618" y="1583"/>
                  <a:pt x="5633" y="1606"/>
                  <a:pt x="5635" y="1626"/>
                </a:cubicBezTo>
                <a:cubicBezTo>
                  <a:pt x="5565" y="1686"/>
                  <a:pt x="5488" y="1670"/>
                  <a:pt x="5467" y="1800"/>
                </a:cubicBezTo>
                <a:cubicBezTo>
                  <a:pt x="5452" y="1798"/>
                  <a:pt x="5437" y="1795"/>
                  <a:pt x="5422" y="1791"/>
                </a:cubicBezTo>
                <a:cubicBezTo>
                  <a:pt x="5363" y="1613"/>
                  <a:pt x="5452" y="1463"/>
                  <a:pt x="5208" y="1445"/>
                </a:cubicBezTo>
                <a:cubicBezTo>
                  <a:pt x="5135" y="1440"/>
                  <a:pt x="5060" y="1440"/>
                  <a:pt x="4988" y="1440"/>
                </a:cubicBezTo>
                <a:cubicBezTo>
                  <a:pt x="4835" y="1440"/>
                  <a:pt x="4896" y="1580"/>
                  <a:pt x="4862" y="1697"/>
                </a:cubicBezTo>
                <a:cubicBezTo>
                  <a:pt x="4835" y="1790"/>
                  <a:pt x="4726" y="1733"/>
                  <a:pt x="4708" y="1846"/>
                </a:cubicBezTo>
                <a:cubicBezTo>
                  <a:pt x="4689" y="1970"/>
                  <a:pt x="4799" y="1948"/>
                  <a:pt x="4812" y="1996"/>
                </a:cubicBezTo>
                <a:cubicBezTo>
                  <a:pt x="4844" y="2077"/>
                  <a:pt x="4824" y="2151"/>
                  <a:pt x="4867" y="2245"/>
                </a:cubicBezTo>
                <a:cubicBezTo>
                  <a:pt x="4713" y="2182"/>
                  <a:pt x="4560" y="2145"/>
                  <a:pt x="4400" y="2112"/>
                </a:cubicBezTo>
                <a:cubicBezTo>
                  <a:pt x="4221" y="2086"/>
                  <a:pt x="4015" y="1954"/>
                  <a:pt x="3841" y="1954"/>
                </a:cubicBezTo>
                <a:cubicBezTo>
                  <a:pt x="3573" y="1954"/>
                  <a:pt x="4110" y="2290"/>
                  <a:pt x="4127" y="2309"/>
                </a:cubicBezTo>
                <a:cubicBezTo>
                  <a:pt x="4105" y="2315"/>
                  <a:pt x="4083" y="2320"/>
                  <a:pt x="4060" y="2324"/>
                </a:cubicBezTo>
                <a:lnTo>
                  <a:pt x="4065" y="2298"/>
                </a:lnTo>
                <a:cubicBezTo>
                  <a:pt x="3852" y="2201"/>
                  <a:pt x="3571" y="2399"/>
                  <a:pt x="3372" y="2425"/>
                </a:cubicBezTo>
                <a:cubicBezTo>
                  <a:pt x="3370" y="2381"/>
                  <a:pt x="3421" y="2299"/>
                  <a:pt x="3432" y="2250"/>
                </a:cubicBezTo>
                <a:cubicBezTo>
                  <a:pt x="3242" y="2226"/>
                  <a:pt x="3075" y="2344"/>
                  <a:pt x="2898" y="2413"/>
                </a:cubicBezTo>
                <a:cubicBezTo>
                  <a:pt x="2804" y="2450"/>
                  <a:pt x="2559" y="2500"/>
                  <a:pt x="2574" y="2674"/>
                </a:cubicBezTo>
                <a:cubicBezTo>
                  <a:pt x="2584" y="2801"/>
                  <a:pt x="2315" y="2630"/>
                  <a:pt x="2302" y="2618"/>
                </a:cubicBezTo>
                <a:cubicBezTo>
                  <a:pt x="2377" y="2566"/>
                  <a:pt x="2604" y="2549"/>
                  <a:pt x="2395" y="2412"/>
                </a:cubicBezTo>
                <a:cubicBezTo>
                  <a:pt x="2245" y="2314"/>
                  <a:pt x="2091" y="2321"/>
                  <a:pt x="1929" y="2318"/>
                </a:cubicBezTo>
                <a:cubicBezTo>
                  <a:pt x="1937" y="2433"/>
                  <a:pt x="1993" y="2432"/>
                  <a:pt x="2055" y="2493"/>
                </a:cubicBezTo>
                <a:cubicBezTo>
                  <a:pt x="2046" y="2478"/>
                  <a:pt x="2074" y="2893"/>
                  <a:pt x="2169" y="2758"/>
                </a:cubicBezTo>
                <a:cubicBezTo>
                  <a:pt x="2163" y="2794"/>
                  <a:pt x="2158" y="2830"/>
                  <a:pt x="2156" y="2867"/>
                </a:cubicBezTo>
                <a:cubicBezTo>
                  <a:pt x="1969" y="2739"/>
                  <a:pt x="1862" y="2828"/>
                  <a:pt x="1686" y="2928"/>
                </a:cubicBezTo>
                <a:cubicBezTo>
                  <a:pt x="1500" y="3032"/>
                  <a:pt x="1637" y="3097"/>
                  <a:pt x="1707" y="3188"/>
                </a:cubicBezTo>
                <a:cubicBezTo>
                  <a:pt x="1680" y="3244"/>
                  <a:pt x="1425" y="3107"/>
                  <a:pt x="1395" y="3091"/>
                </a:cubicBezTo>
                <a:cubicBezTo>
                  <a:pt x="1324" y="3053"/>
                  <a:pt x="1217" y="3102"/>
                  <a:pt x="1148" y="3140"/>
                </a:cubicBezTo>
                <a:cubicBezTo>
                  <a:pt x="1225" y="3269"/>
                  <a:pt x="1313" y="3308"/>
                  <a:pt x="1425" y="3357"/>
                </a:cubicBezTo>
                <a:cubicBezTo>
                  <a:pt x="1277" y="3479"/>
                  <a:pt x="1067" y="3145"/>
                  <a:pt x="988" y="3080"/>
                </a:cubicBezTo>
                <a:cubicBezTo>
                  <a:pt x="1015" y="3019"/>
                  <a:pt x="1044" y="2956"/>
                  <a:pt x="990" y="2892"/>
                </a:cubicBezTo>
                <a:cubicBezTo>
                  <a:pt x="1164" y="2934"/>
                  <a:pt x="2149" y="3013"/>
                  <a:pt x="1702" y="2525"/>
                </a:cubicBezTo>
                <a:cubicBezTo>
                  <a:pt x="1515" y="2321"/>
                  <a:pt x="920" y="2139"/>
                  <a:pt x="679" y="2180"/>
                </a:cubicBezTo>
                <a:cubicBezTo>
                  <a:pt x="673" y="2165"/>
                  <a:pt x="662" y="2161"/>
                  <a:pt x="647" y="2169"/>
                </a:cubicBezTo>
                <a:cubicBezTo>
                  <a:pt x="682" y="2169"/>
                  <a:pt x="559" y="2063"/>
                  <a:pt x="524" y="2055"/>
                </a:cubicBezTo>
                <a:cubicBezTo>
                  <a:pt x="469" y="2042"/>
                  <a:pt x="389" y="2064"/>
                  <a:pt x="328" y="2064"/>
                </a:cubicBezTo>
                <a:cubicBezTo>
                  <a:pt x="303" y="2062"/>
                  <a:pt x="285" y="2082"/>
                  <a:pt x="285" y="2118"/>
                </a:cubicBezTo>
                <a:cubicBezTo>
                  <a:pt x="266" y="2111"/>
                  <a:pt x="247" y="2104"/>
                  <a:pt x="228" y="2096"/>
                </a:cubicBezTo>
                <a:lnTo>
                  <a:pt x="222" y="2118"/>
                </a:lnTo>
                <a:lnTo>
                  <a:pt x="216" y="2112"/>
                </a:lnTo>
                <a:cubicBezTo>
                  <a:pt x="127" y="2182"/>
                  <a:pt x="72" y="2289"/>
                  <a:pt x="1" y="2385"/>
                </a:cubicBezTo>
                <a:cubicBezTo>
                  <a:pt x="38" y="2448"/>
                  <a:pt x="247" y="2553"/>
                  <a:pt x="193" y="2625"/>
                </a:cubicBezTo>
                <a:cubicBezTo>
                  <a:pt x="81" y="2777"/>
                  <a:pt x="241" y="2837"/>
                  <a:pt x="293" y="2954"/>
                </a:cubicBezTo>
                <a:cubicBezTo>
                  <a:pt x="170" y="3047"/>
                  <a:pt x="319" y="3299"/>
                  <a:pt x="399" y="3343"/>
                </a:cubicBezTo>
                <a:cubicBezTo>
                  <a:pt x="293" y="3475"/>
                  <a:pt x="513" y="3547"/>
                  <a:pt x="565" y="3597"/>
                </a:cubicBezTo>
                <a:cubicBezTo>
                  <a:pt x="607" y="3637"/>
                  <a:pt x="411" y="3845"/>
                  <a:pt x="390" y="3866"/>
                </a:cubicBezTo>
                <a:cubicBezTo>
                  <a:pt x="245" y="4011"/>
                  <a:pt x="119" y="4126"/>
                  <a:pt x="0" y="4306"/>
                </a:cubicBezTo>
                <a:cubicBezTo>
                  <a:pt x="85" y="4284"/>
                  <a:pt x="190" y="4172"/>
                  <a:pt x="266" y="4167"/>
                </a:cubicBezTo>
                <a:cubicBezTo>
                  <a:pt x="283" y="4197"/>
                  <a:pt x="302" y="4226"/>
                  <a:pt x="323" y="4253"/>
                </a:cubicBezTo>
                <a:cubicBezTo>
                  <a:pt x="222" y="4199"/>
                  <a:pt x="162" y="4293"/>
                  <a:pt x="201" y="4411"/>
                </a:cubicBezTo>
                <a:cubicBezTo>
                  <a:pt x="162" y="4553"/>
                  <a:pt x="82" y="4589"/>
                  <a:pt x="175" y="4758"/>
                </a:cubicBezTo>
                <a:cubicBezTo>
                  <a:pt x="78" y="4850"/>
                  <a:pt x="345" y="5225"/>
                  <a:pt x="406" y="5296"/>
                </a:cubicBezTo>
                <a:cubicBezTo>
                  <a:pt x="430" y="5300"/>
                  <a:pt x="451" y="5290"/>
                  <a:pt x="470" y="5265"/>
                </a:cubicBezTo>
                <a:cubicBezTo>
                  <a:pt x="470" y="5264"/>
                  <a:pt x="471" y="5244"/>
                  <a:pt x="471" y="5244"/>
                </a:cubicBezTo>
                <a:cubicBezTo>
                  <a:pt x="468" y="5227"/>
                  <a:pt x="693" y="5374"/>
                  <a:pt x="723" y="5409"/>
                </a:cubicBezTo>
                <a:cubicBezTo>
                  <a:pt x="683" y="5491"/>
                  <a:pt x="819" y="5677"/>
                  <a:pt x="881" y="5677"/>
                </a:cubicBezTo>
                <a:cubicBezTo>
                  <a:pt x="881" y="5776"/>
                  <a:pt x="983" y="5725"/>
                  <a:pt x="1012" y="5801"/>
                </a:cubicBezTo>
                <a:cubicBezTo>
                  <a:pt x="1013" y="5803"/>
                  <a:pt x="840" y="5849"/>
                  <a:pt x="814" y="5864"/>
                </a:cubicBezTo>
                <a:cubicBezTo>
                  <a:pt x="850" y="5933"/>
                  <a:pt x="902" y="6106"/>
                  <a:pt x="948" y="6152"/>
                </a:cubicBezTo>
                <a:cubicBezTo>
                  <a:pt x="1062" y="6265"/>
                  <a:pt x="1164" y="6069"/>
                  <a:pt x="1293" y="6203"/>
                </a:cubicBezTo>
                <a:cubicBezTo>
                  <a:pt x="1286" y="6211"/>
                  <a:pt x="1265" y="6237"/>
                  <a:pt x="1265" y="6237"/>
                </a:cubicBezTo>
                <a:cubicBezTo>
                  <a:pt x="1317" y="6354"/>
                  <a:pt x="1446" y="6350"/>
                  <a:pt x="1481" y="6450"/>
                </a:cubicBezTo>
                <a:cubicBezTo>
                  <a:pt x="1563" y="6681"/>
                  <a:pt x="1653" y="6696"/>
                  <a:pt x="1848" y="6592"/>
                </a:cubicBezTo>
                <a:cubicBezTo>
                  <a:pt x="1905" y="6655"/>
                  <a:pt x="1926" y="6720"/>
                  <a:pt x="2004" y="6723"/>
                </a:cubicBezTo>
                <a:lnTo>
                  <a:pt x="2009" y="6693"/>
                </a:lnTo>
                <a:cubicBezTo>
                  <a:pt x="2095" y="6686"/>
                  <a:pt x="2174" y="6765"/>
                  <a:pt x="2257" y="6780"/>
                </a:cubicBezTo>
                <a:cubicBezTo>
                  <a:pt x="2237" y="6906"/>
                  <a:pt x="2273" y="6983"/>
                  <a:pt x="2267" y="7093"/>
                </a:cubicBezTo>
                <a:cubicBezTo>
                  <a:pt x="2263" y="7128"/>
                  <a:pt x="2226" y="7132"/>
                  <a:pt x="2204" y="7126"/>
                </a:cubicBezTo>
                <a:lnTo>
                  <a:pt x="2204" y="7098"/>
                </a:lnTo>
                <a:cubicBezTo>
                  <a:pt x="2092" y="7098"/>
                  <a:pt x="1997" y="7275"/>
                  <a:pt x="2085" y="7391"/>
                </a:cubicBezTo>
                <a:cubicBezTo>
                  <a:pt x="2053" y="7403"/>
                  <a:pt x="2020" y="7412"/>
                  <a:pt x="1986" y="7420"/>
                </a:cubicBezTo>
                <a:cubicBezTo>
                  <a:pt x="1976" y="7486"/>
                  <a:pt x="2003" y="7524"/>
                  <a:pt x="2047" y="7561"/>
                </a:cubicBezTo>
                <a:cubicBezTo>
                  <a:pt x="2027" y="7581"/>
                  <a:pt x="2018" y="7606"/>
                  <a:pt x="2021" y="7635"/>
                </a:cubicBezTo>
                <a:cubicBezTo>
                  <a:pt x="2021" y="7661"/>
                  <a:pt x="1989" y="7660"/>
                  <a:pt x="1990" y="7711"/>
                </a:cubicBezTo>
                <a:cubicBezTo>
                  <a:pt x="1945" y="7720"/>
                  <a:pt x="1898" y="7715"/>
                  <a:pt x="1853" y="7703"/>
                </a:cubicBezTo>
                <a:cubicBezTo>
                  <a:pt x="1856" y="7754"/>
                  <a:pt x="1852" y="7802"/>
                  <a:pt x="1841" y="7849"/>
                </a:cubicBezTo>
                <a:cubicBezTo>
                  <a:pt x="2028" y="7973"/>
                  <a:pt x="2205" y="8066"/>
                  <a:pt x="2363" y="8238"/>
                </a:cubicBezTo>
                <a:cubicBezTo>
                  <a:pt x="2296" y="8346"/>
                  <a:pt x="2888" y="8477"/>
                  <a:pt x="2736" y="8789"/>
                </a:cubicBezTo>
                <a:cubicBezTo>
                  <a:pt x="2487" y="8980"/>
                  <a:pt x="2231" y="8785"/>
                  <a:pt x="1999" y="8788"/>
                </a:cubicBezTo>
                <a:cubicBezTo>
                  <a:pt x="1930" y="8781"/>
                  <a:pt x="1954" y="8678"/>
                  <a:pt x="1835" y="8708"/>
                </a:cubicBezTo>
                <a:cubicBezTo>
                  <a:pt x="1704" y="8534"/>
                  <a:pt x="1349" y="8634"/>
                  <a:pt x="1224" y="8736"/>
                </a:cubicBezTo>
                <a:cubicBezTo>
                  <a:pt x="1102" y="8835"/>
                  <a:pt x="682" y="8887"/>
                  <a:pt x="661" y="8607"/>
                </a:cubicBezTo>
                <a:cubicBezTo>
                  <a:pt x="631" y="8603"/>
                  <a:pt x="588" y="8600"/>
                  <a:pt x="561" y="8615"/>
                </a:cubicBezTo>
                <a:cubicBezTo>
                  <a:pt x="559" y="8612"/>
                  <a:pt x="535" y="8572"/>
                  <a:pt x="535" y="8572"/>
                </a:cubicBezTo>
                <a:cubicBezTo>
                  <a:pt x="414" y="8571"/>
                  <a:pt x="318" y="8636"/>
                  <a:pt x="375" y="8778"/>
                </a:cubicBezTo>
                <a:cubicBezTo>
                  <a:pt x="343" y="8806"/>
                  <a:pt x="256" y="9007"/>
                  <a:pt x="329" y="9043"/>
                </a:cubicBezTo>
                <a:cubicBezTo>
                  <a:pt x="249" y="9165"/>
                  <a:pt x="305" y="9330"/>
                  <a:pt x="421" y="9335"/>
                </a:cubicBezTo>
                <a:cubicBezTo>
                  <a:pt x="437" y="9593"/>
                  <a:pt x="540" y="10027"/>
                  <a:pt x="785" y="10022"/>
                </a:cubicBezTo>
                <a:cubicBezTo>
                  <a:pt x="850" y="10027"/>
                  <a:pt x="1167" y="10311"/>
                  <a:pt x="1169" y="10017"/>
                </a:cubicBezTo>
                <a:cubicBezTo>
                  <a:pt x="1171" y="9906"/>
                  <a:pt x="1447" y="10181"/>
                  <a:pt x="1452" y="10184"/>
                </a:cubicBezTo>
                <a:cubicBezTo>
                  <a:pt x="1603" y="10274"/>
                  <a:pt x="1696" y="10029"/>
                  <a:pt x="1800" y="10012"/>
                </a:cubicBezTo>
                <a:cubicBezTo>
                  <a:pt x="1854" y="10012"/>
                  <a:pt x="1899" y="10096"/>
                  <a:pt x="1959" y="10058"/>
                </a:cubicBezTo>
                <a:cubicBezTo>
                  <a:pt x="1947" y="10128"/>
                  <a:pt x="1993" y="10195"/>
                  <a:pt x="1984" y="10276"/>
                </a:cubicBezTo>
                <a:cubicBezTo>
                  <a:pt x="1984" y="10276"/>
                  <a:pt x="2022" y="10292"/>
                  <a:pt x="2025" y="10293"/>
                </a:cubicBezTo>
                <a:cubicBezTo>
                  <a:pt x="2030" y="10351"/>
                  <a:pt x="2017" y="10414"/>
                  <a:pt x="2045" y="10467"/>
                </a:cubicBezTo>
                <a:cubicBezTo>
                  <a:pt x="1964" y="10561"/>
                  <a:pt x="1951" y="10674"/>
                  <a:pt x="1927" y="10801"/>
                </a:cubicBezTo>
                <a:cubicBezTo>
                  <a:pt x="1848" y="10835"/>
                  <a:pt x="1834" y="11184"/>
                  <a:pt x="1763" y="11286"/>
                </a:cubicBezTo>
                <a:cubicBezTo>
                  <a:pt x="1769" y="11302"/>
                  <a:pt x="2052" y="12076"/>
                  <a:pt x="1847" y="12076"/>
                </a:cubicBezTo>
                <a:cubicBezTo>
                  <a:pt x="1847" y="12076"/>
                  <a:pt x="1847" y="12076"/>
                  <a:pt x="1847" y="12076"/>
                </a:cubicBezTo>
                <a:lnTo>
                  <a:pt x="1837" y="12090"/>
                </a:lnTo>
                <a:cubicBezTo>
                  <a:pt x="1850" y="12113"/>
                  <a:pt x="1854" y="12139"/>
                  <a:pt x="1849" y="12168"/>
                </a:cubicBezTo>
                <a:lnTo>
                  <a:pt x="1968" y="12175"/>
                </a:lnTo>
                <a:cubicBezTo>
                  <a:pt x="2045" y="12306"/>
                  <a:pt x="2361" y="12799"/>
                  <a:pt x="2334" y="12928"/>
                </a:cubicBezTo>
                <a:cubicBezTo>
                  <a:pt x="2299" y="13089"/>
                  <a:pt x="2510" y="13140"/>
                  <a:pt x="2556" y="13229"/>
                </a:cubicBezTo>
                <a:cubicBezTo>
                  <a:pt x="2628" y="13365"/>
                  <a:pt x="2637" y="13466"/>
                  <a:pt x="2665" y="13606"/>
                </a:cubicBezTo>
                <a:cubicBezTo>
                  <a:pt x="2622" y="13995"/>
                  <a:pt x="2974" y="14177"/>
                  <a:pt x="3079" y="14465"/>
                </a:cubicBezTo>
                <a:cubicBezTo>
                  <a:pt x="3147" y="14644"/>
                  <a:pt x="3352" y="14818"/>
                  <a:pt x="3369" y="15010"/>
                </a:cubicBezTo>
                <a:cubicBezTo>
                  <a:pt x="3389" y="15237"/>
                  <a:pt x="3410" y="15717"/>
                  <a:pt x="3527" y="15914"/>
                </a:cubicBezTo>
                <a:cubicBezTo>
                  <a:pt x="3685" y="16178"/>
                  <a:pt x="3909" y="15819"/>
                  <a:pt x="4050" y="15819"/>
                </a:cubicBezTo>
                <a:cubicBezTo>
                  <a:pt x="4318" y="15819"/>
                  <a:pt x="4521" y="15540"/>
                  <a:pt x="4746" y="15429"/>
                </a:cubicBezTo>
                <a:cubicBezTo>
                  <a:pt x="4904" y="15350"/>
                  <a:pt x="5142" y="15358"/>
                  <a:pt x="5113" y="15092"/>
                </a:cubicBezTo>
                <a:cubicBezTo>
                  <a:pt x="5108" y="15051"/>
                  <a:pt x="5191" y="15049"/>
                  <a:pt x="5224" y="15056"/>
                </a:cubicBezTo>
                <a:cubicBezTo>
                  <a:pt x="5227" y="15026"/>
                  <a:pt x="5232" y="14996"/>
                  <a:pt x="5238" y="14967"/>
                </a:cubicBezTo>
                <a:cubicBezTo>
                  <a:pt x="5244" y="14974"/>
                  <a:pt x="5256" y="14987"/>
                  <a:pt x="5262" y="14995"/>
                </a:cubicBezTo>
                <a:cubicBezTo>
                  <a:pt x="5385" y="14964"/>
                  <a:pt x="5690" y="14881"/>
                  <a:pt x="5666" y="14697"/>
                </a:cubicBezTo>
                <a:cubicBezTo>
                  <a:pt x="5680" y="14778"/>
                  <a:pt x="5943" y="14440"/>
                  <a:pt x="5924" y="14454"/>
                </a:cubicBezTo>
                <a:cubicBezTo>
                  <a:pt x="5959" y="14436"/>
                  <a:pt x="6024" y="14445"/>
                  <a:pt x="6061" y="14446"/>
                </a:cubicBezTo>
                <a:lnTo>
                  <a:pt x="6064" y="14398"/>
                </a:lnTo>
                <a:lnTo>
                  <a:pt x="6088" y="14378"/>
                </a:lnTo>
                <a:cubicBezTo>
                  <a:pt x="6071" y="14281"/>
                  <a:pt x="6052" y="14106"/>
                  <a:pt x="6092" y="14014"/>
                </a:cubicBezTo>
                <a:cubicBezTo>
                  <a:pt x="6217" y="14121"/>
                  <a:pt x="6399" y="13516"/>
                  <a:pt x="6416" y="13402"/>
                </a:cubicBezTo>
                <a:cubicBezTo>
                  <a:pt x="6337" y="13408"/>
                  <a:pt x="6330" y="13381"/>
                  <a:pt x="6268" y="13333"/>
                </a:cubicBezTo>
                <a:cubicBezTo>
                  <a:pt x="6116" y="13110"/>
                  <a:pt x="6087" y="13191"/>
                  <a:pt x="5900" y="13054"/>
                </a:cubicBezTo>
                <a:cubicBezTo>
                  <a:pt x="5695" y="12901"/>
                  <a:pt x="5769" y="12651"/>
                  <a:pt x="5663" y="12468"/>
                </a:cubicBezTo>
                <a:cubicBezTo>
                  <a:pt x="5681" y="12448"/>
                  <a:pt x="5685" y="12420"/>
                  <a:pt x="5677" y="12383"/>
                </a:cubicBezTo>
                <a:cubicBezTo>
                  <a:pt x="5773" y="12362"/>
                  <a:pt x="5783" y="12641"/>
                  <a:pt x="5830" y="12702"/>
                </a:cubicBezTo>
                <a:cubicBezTo>
                  <a:pt x="5907" y="12800"/>
                  <a:pt x="6096" y="12798"/>
                  <a:pt x="6204" y="12813"/>
                </a:cubicBezTo>
                <a:cubicBezTo>
                  <a:pt x="6343" y="12843"/>
                  <a:pt x="6560" y="12984"/>
                  <a:pt x="6684" y="12921"/>
                </a:cubicBezTo>
                <a:cubicBezTo>
                  <a:pt x="6904" y="12809"/>
                  <a:pt x="7142" y="12917"/>
                  <a:pt x="7377" y="12831"/>
                </a:cubicBezTo>
                <a:cubicBezTo>
                  <a:pt x="7381" y="12857"/>
                  <a:pt x="7392" y="12874"/>
                  <a:pt x="7409" y="12884"/>
                </a:cubicBezTo>
                <a:cubicBezTo>
                  <a:pt x="7402" y="12977"/>
                  <a:pt x="7445" y="12999"/>
                  <a:pt x="7507" y="12996"/>
                </a:cubicBezTo>
                <a:cubicBezTo>
                  <a:pt x="7525" y="13107"/>
                  <a:pt x="7595" y="13302"/>
                  <a:pt x="7708" y="13243"/>
                </a:cubicBezTo>
                <a:cubicBezTo>
                  <a:pt x="7799" y="13358"/>
                  <a:pt x="7948" y="13516"/>
                  <a:pt x="8082" y="13456"/>
                </a:cubicBezTo>
                <a:cubicBezTo>
                  <a:pt x="8040" y="13536"/>
                  <a:pt x="7899" y="13395"/>
                  <a:pt x="7863" y="13512"/>
                </a:cubicBezTo>
                <a:cubicBezTo>
                  <a:pt x="7838" y="13591"/>
                  <a:pt x="7985" y="13734"/>
                  <a:pt x="8024" y="13785"/>
                </a:cubicBezTo>
                <a:cubicBezTo>
                  <a:pt x="8174" y="13978"/>
                  <a:pt x="8328" y="14099"/>
                  <a:pt x="8506" y="13859"/>
                </a:cubicBezTo>
                <a:cubicBezTo>
                  <a:pt x="8506" y="13859"/>
                  <a:pt x="8511" y="13822"/>
                  <a:pt x="8511" y="13821"/>
                </a:cubicBezTo>
                <a:cubicBezTo>
                  <a:pt x="8597" y="14372"/>
                  <a:pt x="8658" y="15060"/>
                  <a:pt x="8944" y="15536"/>
                </a:cubicBezTo>
                <a:cubicBezTo>
                  <a:pt x="9051" y="15713"/>
                  <a:pt x="9457" y="17441"/>
                  <a:pt x="9713" y="17105"/>
                </a:cubicBezTo>
                <a:cubicBezTo>
                  <a:pt x="9784" y="17012"/>
                  <a:pt x="9781" y="16935"/>
                  <a:pt x="9870" y="16876"/>
                </a:cubicBezTo>
                <a:cubicBezTo>
                  <a:pt x="9961" y="16816"/>
                  <a:pt x="9845" y="16697"/>
                  <a:pt x="9968" y="16619"/>
                </a:cubicBezTo>
                <a:cubicBezTo>
                  <a:pt x="9997" y="16525"/>
                  <a:pt x="10045" y="16545"/>
                  <a:pt x="10043" y="16402"/>
                </a:cubicBezTo>
                <a:cubicBezTo>
                  <a:pt x="10042" y="16315"/>
                  <a:pt x="9996" y="16229"/>
                  <a:pt x="10027" y="16148"/>
                </a:cubicBezTo>
                <a:cubicBezTo>
                  <a:pt x="10149" y="15836"/>
                  <a:pt x="9994" y="15606"/>
                  <a:pt x="10014" y="15300"/>
                </a:cubicBezTo>
                <a:cubicBezTo>
                  <a:pt x="10017" y="15254"/>
                  <a:pt x="10218" y="15132"/>
                  <a:pt x="10207" y="15132"/>
                </a:cubicBezTo>
                <a:cubicBezTo>
                  <a:pt x="10321" y="15132"/>
                  <a:pt x="10494" y="14748"/>
                  <a:pt x="10602" y="14634"/>
                </a:cubicBezTo>
                <a:cubicBezTo>
                  <a:pt x="10691" y="14538"/>
                  <a:pt x="10737" y="14284"/>
                  <a:pt x="10862" y="14259"/>
                </a:cubicBezTo>
                <a:cubicBezTo>
                  <a:pt x="10992" y="14233"/>
                  <a:pt x="11028" y="14088"/>
                  <a:pt x="11120" y="13995"/>
                </a:cubicBezTo>
                <a:cubicBezTo>
                  <a:pt x="10889" y="13710"/>
                  <a:pt x="11322" y="13817"/>
                  <a:pt x="11401" y="13792"/>
                </a:cubicBezTo>
                <a:lnTo>
                  <a:pt x="11405" y="13809"/>
                </a:lnTo>
                <a:cubicBezTo>
                  <a:pt x="11513" y="13796"/>
                  <a:pt x="11840" y="13734"/>
                  <a:pt x="11758" y="13509"/>
                </a:cubicBezTo>
                <a:cubicBezTo>
                  <a:pt x="11915" y="13567"/>
                  <a:pt x="11804" y="13766"/>
                  <a:pt x="11804" y="13858"/>
                </a:cubicBezTo>
                <a:cubicBezTo>
                  <a:pt x="11855" y="13932"/>
                  <a:pt x="11916" y="14007"/>
                  <a:pt x="11963" y="14088"/>
                </a:cubicBezTo>
                <a:cubicBezTo>
                  <a:pt x="12025" y="14193"/>
                  <a:pt x="12122" y="14206"/>
                  <a:pt x="12170" y="14271"/>
                </a:cubicBezTo>
                <a:cubicBezTo>
                  <a:pt x="12116" y="14362"/>
                  <a:pt x="12121" y="14561"/>
                  <a:pt x="12259" y="14543"/>
                </a:cubicBezTo>
                <a:lnTo>
                  <a:pt x="12265" y="14517"/>
                </a:lnTo>
                <a:cubicBezTo>
                  <a:pt x="12405" y="14547"/>
                  <a:pt x="12309" y="15318"/>
                  <a:pt x="12423" y="15210"/>
                </a:cubicBezTo>
                <a:cubicBezTo>
                  <a:pt x="12494" y="15441"/>
                  <a:pt x="12802" y="15118"/>
                  <a:pt x="12844" y="14997"/>
                </a:cubicBezTo>
                <a:cubicBezTo>
                  <a:pt x="12856" y="15037"/>
                  <a:pt x="12878" y="15060"/>
                  <a:pt x="12911" y="15067"/>
                </a:cubicBezTo>
                <a:cubicBezTo>
                  <a:pt x="12902" y="15223"/>
                  <a:pt x="13012" y="15781"/>
                  <a:pt x="13143" y="15859"/>
                </a:cubicBezTo>
                <a:lnTo>
                  <a:pt x="13144" y="15854"/>
                </a:lnTo>
                <a:cubicBezTo>
                  <a:pt x="13197" y="16052"/>
                  <a:pt x="13142" y="16636"/>
                  <a:pt x="13250" y="16730"/>
                </a:cubicBezTo>
                <a:cubicBezTo>
                  <a:pt x="13233" y="16829"/>
                  <a:pt x="13157" y="17177"/>
                  <a:pt x="13261" y="17253"/>
                </a:cubicBezTo>
                <a:cubicBezTo>
                  <a:pt x="13268" y="17259"/>
                  <a:pt x="13275" y="17264"/>
                  <a:pt x="13282" y="17267"/>
                </a:cubicBezTo>
                <a:cubicBezTo>
                  <a:pt x="13318" y="17267"/>
                  <a:pt x="13328" y="17221"/>
                  <a:pt x="13335" y="17183"/>
                </a:cubicBezTo>
                <a:cubicBezTo>
                  <a:pt x="13489" y="17447"/>
                  <a:pt x="13664" y="17696"/>
                  <a:pt x="13664" y="18046"/>
                </a:cubicBezTo>
                <a:cubicBezTo>
                  <a:pt x="13665" y="18236"/>
                  <a:pt x="13986" y="18792"/>
                  <a:pt x="14143" y="18792"/>
                </a:cubicBezTo>
                <a:lnTo>
                  <a:pt x="14108" y="18792"/>
                </a:lnTo>
                <a:lnTo>
                  <a:pt x="14340" y="18993"/>
                </a:lnTo>
                <a:cubicBezTo>
                  <a:pt x="14381" y="18801"/>
                  <a:pt x="14438" y="18554"/>
                  <a:pt x="14266" y="18407"/>
                </a:cubicBezTo>
                <a:cubicBezTo>
                  <a:pt x="14222" y="18370"/>
                  <a:pt x="14205" y="18151"/>
                  <a:pt x="14226" y="18088"/>
                </a:cubicBezTo>
                <a:cubicBezTo>
                  <a:pt x="14290" y="17896"/>
                  <a:pt x="14071" y="17539"/>
                  <a:pt x="13928" y="17499"/>
                </a:cubicBezTo>
                <a:cubicBezTo>
                  <a:pt x="13881" y="17415"/>
                  <a:pt x="13661" y="17373"/>
                  <a:pt x="13645" y="17259"/>
                </a:cubicBezTo>
                <a:cubicBezTo>
                  <a:pt x="13745" y="17168"/>
                  <a:pt x="13574" y="16889"/>
                  <a:pt x="13559" y="16792"/>
                </a:cubicBezTo>
                <a:cubicBezTo>
                  <a:pt x="13529" y="16788"/>
                  <a:pt x="13501" y="16791"/>
                  <a:pt x="13472" y="16803"/>
                </a:cubicBezTo>
                <a:cubicBezTo>
                  <a:pt x="13429" y="16495"/>
                  <a:pt x="13632" y="16145"/>
                  <a:pt x="13549" y="15846"/>
                </a:cubicBezTo>
                <a:cubicBezTo>
                  <a:pt x="13573" y="15845"/>
                  <a:pt x="13595" y="15843"/>
                  <a:pt x="13619" y="15840"/>
                </a:cubicBezTo>
                <a:cubicBezTo>
                  <a:pt x="13609" y="16099"/>
                  <a:pt x="13684" y="15951"/>
                  <a:pt x="13779" y="16047"/>
                </a:cubicBezTo>
                <a:cubicBezTo>
                  <a:pt x="13864" y="16023"/>
                  <a:pt x="13870" y="16267"/>
                  <a:pt x="13976" y="16189"/>
                </a:cubicBezTo>
                <a:cubicBezTo>
                  <a:pt x="14020" y="16272"/>
                  <a:pt x="14042" y="16563"/>
                  <a:pt x="14148" y="16421"/>
                </a:cubicBezTo>
                <a:cubicBezTo>
                  <a:pt x="14160" y="16430"/>
                  <a:pt x="14169" y="16479"/>
                  <a:pt x="14172" y="16497"/>
                </a:cubicBezTo>
                <a:cubicBezTo>
                  <a:pt x="14248" y="16535"/>
                  <a:pt x="14324" y="16665"/>
                  <a:pt x="14393" y="16675"/>
                </a:cubicBezTo>
                <a:cubicBezTo>
                  <a:pt x="14349" y="16802"/>
                  <a:pt x="14378" y="16936"/>
                  <a:pt x="14328" y="17065"/>
                </a:cubicBezTo>
                <a:cubicBezTo>
                  <a:pt x="14423" y="17103"/>
                  <a:pt x="14649" y="16942"/>
                  <a:pt x="14681" y="16817"/>
                </a:cubicBezTo>
                <a:cubicBezTo>
                  <a:pt x="14747" y="16823"/>
                  <a:pt x="14771" y="16679"/>
                  <a:pt x="14777" y="16616"/>
                </a:cubicBezTo>
                <a:lnTo>
                  <a:pt x="14795" y="16636"/>
                </a:lnTo>
                <a:cubicBezTo>
                  <a:pt x="14920" y="16540"/>
                  <a:pt x="15138" y="16456"/>
                  <a:pt x="15162" y="16247"/>
                </a:cubicBezTo>
                <a:cubicBezTo>
                  <a:pt x="15186" y="16037"/>
                  <a:pt x="15149" y="15872"/>
                  <a:pt x="15136" y="15668"/>
                </a:cubicBezTo>
                <a:cubicBezTo>
                  <a:pt x="15108" y="15228"/>
                  <a:pt x="14762" y="15014"/>
                  <a:pt x="14564" y="14711"/>
                </a:cubicBezTo>
                <a:cubicBezTo>
                  <a:pt x="14528" y="14587"/>
                  <a:pt x="14270" y="14343"/>
                  <a:pt x="14428" y="14189"/>
                </a:cubicBezTo>
                <a:cubicBezTo>
                  <a:pt x="14501" y="14117"/>
                  <a:pt x="14517" y="14012"/>
                  <a:pt x="14591" y="13938"/>
                </a:cubicBezTo>
                <a:cubicBezTo>
                  <a:pt x="14638" y="13892"/>
                  <a:pt x="14715" y="13816"/>
                  <a:pt x="14743" y="13760"/>
                </a:cubicBezTo>
                <a:cubicBezTo>
                  <a:pt x="14780" y="13785"/>
                  <a:pt x="14880" y="13924"/>
                  <a:pt x="14917" y="13797"/>
                </a:cubicBezTo>
                <a:cubicBezTo>
                  <a:pt x="14919" y="13798"/>
                  <a:pt x="14921" y="13800"/>
                  <a:pt x="14924" y="13802"/>
                </a:cubicBezTo>
                <a:cubicBezTo>
                  <a:pt x="14874" y="13903"/>
                  <a:pt x="14944" y="14050"/>
                  <a:pt x="15003" y="14121"/>
                </a:cubicBezTo>
                <a:cubicBezTo>
                  <a:pt x="14696" y="14139"/>
                  <a:pt x="14934" y="14721"/>
                  <a:pt x="15063" y="14532"/>
                </a:cubicBezTo>
                <a:cubicBezTo>
                  <a:pt x="15168" y="14522"/>
                  <a:pt x="15172" y="14273"/>
                  <a:pt x="15207" y="14188"/>
                </a:cubicBezTo>
                <a:cubicBezTo>
                  <a:pt x="15207" y="14093"/>
                  <a:pt x="15157" y="14104"/>
                  <a:pt x="15102" y="14115"/>
                </a:cubicBezTo>
                <a:cubicBezTo>
                  <a:pt x="15199" y="14030"/>
                  <a:pt x="15118" y="14016"/>
                  <a:pt x="15104" y="13913"/>
                </a:cubicBezTo>
                <a:cubicBezTo>
                  <a:pt x="15092" y="13820"/>
                  <a:pt x="15241" y="13850"/>
                  <a:pt x="15282" y="13822"/>
                </a:cubicBezTo>
                <a:cubicBezTo>
                  <a:pt x="15359" y="13767"/>
                  <a:pt x="15439" y="13745"/>
                  <a:pt x="15523" y="13688"/>
                </a:cubicBezTo>
                <a:cubicBezTo>
                  <a:pt x="15526" y="13681"/>
                  <a:pt x="15528" y="13675"/>
                  <a:pt x="15529" y="13668"/>
                </a:cubicBezTo>
                <a:cubicBezTo>
                  <a:pt x="15564" y="13634"/>
                  <a:pt x="15623" y="13651"/>
                  <a:pt x="15631" y="13574"/>
                </a:cubicBezTo>
                <a:cubicBezTo>
                  <a:pt x="15690" y="13627"/>
                  <a:pt x="16074" y="13471"/>
                  <a:pt x="16095" y="13390"/>
                </a:cubicBezTo>
                <a:cubicBezTo>
                  <a:pt x="16114" y="13308"/>
                  <a:pt x="16263" y="13203"/>
                  <a:pt x="16314" y="13153"/>
                </a:cubicBezTo>
                <a:cubicBezTo>
                  <a:pt x="16369" y="13097"/>
                  <a:pt x="16451" y="12820"/>
                  <a:pt x="16493" y="12794"/>
                </a:cubicBezTo>
                <a:lnTo>
                  <a:pt x="16510" y="12781"/>
                </a:lnTo>
                <a:cubicBezTo>
                  <a:pt x="16523" y="12573"/>
                  <a:pt x="16584" y="12331"/>
                  <a:pt x="16643" y="12135"/>
                </a:cubicBezTo>
                <a:cubicBezTo>
                  <a:pt x="16777" y="12226"/>
                  <a:pt x="16741" y="11976"/>
                  <a:pt x="16718" y="11897"/>
                </a:cubicBezTo>
                <a:lnTo>
                  <a:pt x="16759" y="11906"/>
                </a:lnTo>
                <a:cubicBezTo>
                  <a:pt x="16726" y="11747"/>
                  <a:pt x="16728" y="11491"/>
                  <a:pt x="16531" y="11506"/>
                </a:cubicBezTo>
                <a:cubicBezTo>
                  <a:pt x="16589" y="11423"/>
                  <a:pt x="16734" y="11436"/>
                  <a:pt x="16572" y="11272"/>
                </a:cubicBezTo>
                <a:lnTo>
                  <a:pt x="16584" y="11278"/>
                </a:lnTo>
                <a:cubicBezTo>
                  <a:pt x="16598" y="11049"/>
                  <a:pt x="16383" y="11061"/>
                  <a:pt x="16346" y="10916"/>
                </a:cubicBezTo>
                <a:cubicBezTo>
                  <a:pt x="16216" y="10747"/>
                  <a:pt x="16131" y="10449"/>
                  <a:pt x="15922" y="10393"/>
                </a:cubicBezTo>
                <a:cubicBezTo>
                  <a:pt x="15951" y="10281"/>
                  <a:pt x="15996" y="10050"/>
                  <a:pt x="16094" y="10009"/>
                </a:cubicBezTo>
                <a:cubicBezTo>
                  <a:pt x="16162" y="9981"/>
                  <a:pt x="16172" y="9976"/>
                  <a:pt x="16241" y="9976"/>
                </a:cubicBezTo>
                <a:cubicBezTo>
                  <a:pt x="16389" y="9976"/>
                  <a:pt x="16257" y="9717"/>
                  <a:pt x="16138" y="9717"/>
                </a:cubicBezTo>
                <a:cubicBezTo>
                  <a:pt x="16041" y="9717"/>
                  <a:pt x="15947" y="9596"/>
                  <a:pt x="15855" y="9645"/>
                </a:cubicBezTo>
                <a:cubicBezTo>
                  <a:pt x="15815" y="9666"/>
                  <a:pt x="15657" y="9959"/>
                  <a:pt x="15665" y="9700"/>
                </a:cubicBezTo>
                <a:cubicBezTo>
                  <a:pt x="15671" y="9442"/>
                  <a:pt x="15348" y="9696"/>
                  <a:pt x="15343" y="9394"/>
                </a:cubicBezTo>
                <a:cubicBezTo>
                  <a:pt x="15385" y="9432"/>
                  <a:pt x="15449" y="9421"/>
                  <a:pt x="15498" y="9408"/>
                </a:cubicBezTo>
                <a:cubicBezTo>
                  <a:pt x="15515" y="9403"/>
                  <a:pt x="15696" y="9022"/>
                  <a:pt x="15716" y="8978"/>
                </a:cubicBezTo>
                <a:cubicBezTo>
                  <a:pt x="15802" y="8780"/>
                  <a:pt x="15869" y="9340"/>
                  <a:pt x="15873" y="9343"/>
                </a:cubicBezTo>
                <a:cubicBezTo>
                  <a:pt x="15724" y="9412"/>
                  <a:pt x="15962" y="9649"/>
                  <a:pt x="16042" y="9398"/>
                </a:cubicBezTo>
                <a:cubicBezTo>
                  <a:pt x="16080" y="9281"/>
                  <a:pt x="16134" y="9226"/>
                  <a:pt x="16255" y="9232"/>
                </a:cubicBezTo>
                <a:cubicBezTo>
                  <a:pt x="16563" y="9232"/>
                  <a:pt x="16381" y="9707"/>
                  <a:pt x="16600" y="9725"/>
                </a:cubicBezTo>
                <a:cubicBezTo>
                  <a:pt x="16602" y="9756"/>
                  <a:pt x="16619" y="9789"/>
                  <a:pt x="16637" y="9811"/>
                </a:cubicBezTo>
                <a:cubicBezTo>
                  <a:pt x="16663" y="9798"/>
                  <a:pt x="16698" y="9771"/>
                  <a:pt x="16709" y="9740"/>
                </a:cubicBezTo>
                <a:cubicBezTo>
                  <a:pt x="16725" y="9749"/>
                  <a:pt x="16741" y="9758"/>
                  <a:pt x="16757" y="9767"/>
                </a:cubicBezTo>
                <a:cubicBezTo>
                  <a:pt x="16769" y="9767"/>
                  <a:pt x="16778" y="9762"/>
                  <a:pt x="16785" y="9756"/>
                </a:cubicBezTo>
                <a:cubicBezTo>
                  <a:pt x="16797" y="9780"/>
                  <a:pt x="16820" y="9802"/>
                  <a:pt x="16840" y="9817"/>
                </a:cubicBezTo>
                <a:cubicBezTo>
                  <a:pt x="16852" y="9804"/>
                  <a:pt x="16864" y="9788"/>
                  <a:pt x="16873" y="9771"/>
                </a:cubicBezTo>
                <a:cubicBezTo>
                  <a:pt x="16891" y="9805"/>
                  <a:pt x="16902" y="9828"/>
                  <a:pt x="16908" y="9843"/>
                </a:cubicBezTo>
                <a:cubicBezTo>
                  <a:pt x="16847" y="9895"/>
                  <a:pt x="17004" y="10307"/>
                  <a:pt x="17021" y="10410"/>
                </a:cubicBezTo>
                <a:cubicBezTo>
                  <a:pt x="17070" y="10691"/>
                  <a:pt x="17304" y="10518"/>
                  <a:pt x="17449" y="10518"/>
                </a:cubicBezTo>
                <a:cubicBezTo>
                  <a:pt x="17808" y="10215"/>
                  <a:pt x="17261" y="9613"/>
                  <a:pt x="17080" y="9402"/>
                </a:cubicBezTo>
                <a:lnTo>
                  <a:pt x="17048" y="9438"/>
                </a:lnTo>
                <a:cubicBezTo>
                  <a:pt x="16837" y="9231"/>
                  <a:pt x="16887" y="9348"/>
                  <a:pt x="17005" y="9091"/>
                </a:cubicBezTo>
                <a:cubicBezTo>
                  <a:pt x="17099" y="8895"/>
                  <a:pt x="16986" y="8839"/>
                  <a:pt x="17044" y="8633"/>
                </a:cubicBezTo>
                <a:cubicBezTo>
                  <a:pt x="17065" y="8626"/>
                  <a:pt x="17115" y="8634"/>
                  <a:pt x="17137" y="8636"/>
                </a:cubicBezTo>
                <a:cubicBezTo>
                  <a:pt x="17110" y="8586"/>
                  <a:pt x="17077" y="8532"/>
                  <a:pt x="17040" y="8493"/>
                </a:cubicBezTo>
                <a:cubicBezTo>
                  <a:pt x="17041" y="8492"/>
                  <a:pt x="17041" y="8490"/>
                  <a:pt x="17042" y="8488"/>
                </a:cubicBezTo>
                <a:cubicBezTo>
                  <a:pt x="17064" y="8487"/>
                  <a:pt x="17086" y="8479"/>
                  <a:pt x="17106" y="8468"/>
                </a:cubicBezTo>
                <a:cubicBezTo>
                  <a:pt x="17136" y="8432"/>
                  <a:pt x="17150" y="8393"/>
                  <a:pt x="17159" y="8342"/>
                </a:cubicBezTo>
                <a:cubicBezTo>
                  <a:pt x="17315" y="8418"/>
                  <a:pt x="17705" y="8619"/>
                  <a:pt x="17671" y="8117"/>
                </a:cubicBezTo>
                <a:cubicBezTo>
                  <a:pt x="17658" y="7925"/>
                  <a:pt x="17808" y="7735"/>
                  <a:pt x="17792" y="7535"/>
                </a:cubicBezTo>
                <a:cubicBezTo>
                  <a:pt x="17781" y="7389"/>
                  <a:pt x="17861" y="7091"/>
                  <a:pt x="17823" y="6968"/>
                </a:cubicBezTo>
                <a:cubicBezTo>
                  <a:pt x="17754" y="6743"/>
                  <a:pt x="17595" y="6575"/>
                  <a:pt x="17533" y="6355"/>
                </a:cubicBezTo>
                <a:cubicBezTo>
                  <a:pt x="17482" y="6176"/>
                  <a:pt x="17477" y="6076"/>
                  <a:pt x="17371" y="5930"/>
                </a:cubicBezTo>
                <a:cubicBezTo>
                  <a:pt x="17206" y="5696"/>
                  <a:pt x="16964" y="5566"/>
                  <a:pt x="16701" y="5550"/>
                </a:cubicBezTo>
                <a:lnTo>
                  <a:pt x="16702" y="5599"/>
                </a:lnTo>
                <a:lnTo>
                  <a:pt x="16682" y="5620"/>
                </a:lnTo>
                <a:cubicBezTo>
                  <a:pt x="16715" y="5661"/>
                  <a:pt x="16696" y="5689"/>
                  <a:pt x="16705" y="5735"/>
                </a:cubicBezTo>
                <a:cubicBezTo>
                  <a:pt x="16705" y="5735"/>
                  <a:pt x="16701" y="5738"/>
                  <a:pt x="16686" y="5738"/>
                </a:cubicBezTo>
                <a:cubicBezTo>
                  <a:pt x="16699" y="5604"/>
                  <a:pt x="16597" y="5649"/>
                  <a:pt x="16543" y="5672"/>
                </a:cubicBezTo>
                <a:cubicBezTo>
                  <a:pt x="16464" y="5655"/>
                  <a:pt x="16474" y="5478"/>
                  <a:pt x="16362" y="5478"/>
                </a:cubicBezTo>
                <a:cubicBezTo>
                  <a:pt x="16292" y="5478"/>
                  <a:pt x="16248" y="5504"/>
                  <a:pt x="16175" y="5453"/>
                </a:cubicBezTo>
                <a:cubicBezTo>
                  <a:pt x="16188" y="5307"/>
                  <a:pt x="16331" y="5234"/>
                  <a:pt x="16320" y="5059"/>
                </a:cubicBezTo>
                <a:cubicBezTo>
                  <a:pt x="16316" y="4984"/>
                  <a:pt x="16399" y="4871"/>
                  <a:pt x="16438" y="4830"/>
                </a:cubicBezTo>
                <a:cubicBezTo>
                  <a:pt x="16438" y="4780"/>
                  <a:pt x="16419" y="4738"/>
                  <a:pt x="16403" y="4694"/>
                </a:cubicBezTo>
                <a:cubicBezTo>
                  <a:pt x="16485" y="4410"/>
                  <a:pt x="16622" y="4513"/>
                  <a:pt x="16822" y="4502"/>
                </a:cubicBezTo>
                <a:cubicBezTo>
                  <a:pt x="17017" y="4491"/>
                  <a:pt x="17229" y="4512"/>
                  <a:pt x="17432" y="4486"/>
                </a:cubicBezTo>
                <a:cubicBezTo>
                  <a:pt x="17432" y="4486"/>
                  <a:pt x="17380" y="4399"/>
                  <a:pt x="17380" y="4399"/>
                </a:cubicBezTo>
                <a:cubicBezTo>
                  <a:pt x="17472" y="4395"/>
                  <a:pt x="17591" y="4417"/>
                  <a:pt x="17675" y="4457"/>
                </a:cubicBezTo>
                <a:lnTo>
                  <a:pt x="17587" y="4479"/>
                </a:lnTo>
                <a:cubicBezTo>
                  <a:pt x="17820" y="4694"/>
                  <a:pt x="18012" y="4482"/>
                  <a:pt x="18255" y="4567"/>
                </a:cubicBezTo>
                <a:lnTo>
                  <a:pt x="18310" y="4498"/>
                </a:lnTo>
                <a:cubicBezTo>
                  <a:pt x="18234" y="4374"/>
                  <a:pt x="18125" y="4427"/>
                  <a:pt x="18045" y="4339"/>
                </a:cubicBezTo>
                <a:cubicBezTo>
                  <a:pt x="18017" y="4297"/>
                  <a:pt x="18066" y="4003"/>
                  <a:pt x="18073" y="3947"/>
                </a:cubicBezTo>
                <a:cubicBezTo>
                  <a:pt x="18187" y="3913"/>
                  <a:pt x="18309" y="3913"/>
                  <a:pt x="18421" y="3949"/>
                </a:cubicBezTo>
                <a:cubicBezTo>
                  <a:pt x="18458" y="3949"/>
                  <a:pt x="18515" y="4111"/>
                  <a:pt x="18527" y="4157"/>
                </a:cubicBezTo>
                <a:cubicBezTo>
                  <a:pt x="18550" y="4152"/>
                  <a:pt x="18576" y="4143"/>
                  <a:pt x="18595" y="4129"/>
                </a:cubicBezTo>
                <a:cubicBezTo>
                  <a:pt x="18617" y="4170"/>
                  <a:pt x="18639" y="4210"/>
                  <a:pt x="18664" y="4248"/>
                </a:cubicBezTo>
                <a:cubicBezTo>
                  <a:pt x="18693" y="4222"/>
                  <a:pt x="18724" y="4201"/>
                  <a:pt x="18757" y="4186"/>
                </a:cubicBezTo>
                <a:cubicBezTo>
                  <a:pt x="18758" y="4038"/>
                  <a:pt x="18825" y="3956"/>
                  <a:pt x="18932" y="4040"/>
                </a:cubicBezTo>
                <a:cubicBezTo>
                  <a:pt x="18932" y="4003"/>
                  <a:pt x="18933" y="3962"/>
                  <a:pt x="18927" y="3925"/>
                </a:cubicBezTo>
                <a:cubicBezTo>
                  <a:pt x="18949" y="3962"/>
                  <a:pt x="18974" y="4040"/>
                  <a:pt x="19016" y="4044"/>
                </a:cubicBezTo>
                <a:cubicBezTo>
                  <a:pt x="19020" y="4065"/>
                  <a:pt x="19027" y="4085"/>
                  <a:pt x="19036" y="4104"/>
                </a:cubicBezTo>
                <a:cubicBezTo>
                  <a:pt x="18991" y="4134"/>
                  <a:pt x="18948" y="4163"/>
                  <a:pt x="18913" y="4209"/>
                </a:cubicBezTo>
                <a:lnTo>
                  <a:pt x="18933" y="4227"/>
                </a:lnTo>
                <a:lnTo>
                  <a:pt x="18922" y="4242"/>
                </a:lnTo>
                <a:cubicBezTo>
                  <a:pt x="18933" y="4251"/>
                  <a:pt x="18941" y="4262"/>
                  <a:pt x="18947" y="4276"/>
                </a:cubicBezTo>
                <a:cubicBezTo>
                  <a:pt x="18922" y="4461"/>
                  <a:pt x="18945" y="4782"/>
                  <a:pt x="18746" y="4754"/>
                </a:cubicBezTo>
                <a:cubicBezTo>
                  <a:pt x="18747" y="4788"/>
                  <a:pt x="18744" y="4821"/>
                  <a:pt x="18739" y="4854"/>
                </a:cubicBezTo>
                <a:cubicBezTo>
                  <a:pt x="18836" y="5008"/>
                  <a:pt x="18864" y="5224"/>
                  <a:pt x="18983" y="5396"/>
                </a:cubicBezTo>
                <a:cubicBezTo>
                  <a:pt x="19126" y="5602"/>
                  <a:pt x="19308" y="5753"/>
                  <a:pt x="19457" y="5949"/>
                </a:cubicBezTo>
                <a:cubicBezTo>
                  <a:pt x="19532" y="6048"/>
                  <a:pt x="19836" y="6469"/>
                  <a:pt x="19960" y="6469"/>
                </a:cubicBezTo>
                <a:cubicBezTo>
                  <a:pt x="20212" y="6469"/>
                  <a:pt x="19956" y="6018"/>
                  <a:pt x="19950" y="5979"/>
                </a:cubicBezTo>
                <a:cubicBezTo>
                  <a:pt x="19977" y="5936"/>
                  <a:pt x="20168" y="5982"/>
                  <a:pt x="20211" y="5985"/>
                </a:cubicBezTo>
                <a:cubicBezTo>
                  <a:pt x="20174" y="5942"/>
                  <a:pt x="19926" y="5707"/>
                  <a:pt x="19968" y="5649"/>
                </a:cubicBezTo>
                <a:cubicBezTo>
                  <a:pt x="19982" y="5630"/>
                  <a:pt x="20101" y="5654"/>
                  <a:pt x="20126" y="5664"/>
                </a:cubicBezTo>
                <a:cubicBezTo>
                  <a:pt x="20192" y="5412"/>
                  <a:pt x="19863" y="5420"/>
                  <a:pt x="19903" y="5247"/>
                </a:cubicBezTo>
                <a:cubicBezTo>
                  <a:pt x="19934" y="5260"/>
                  <a:pt x="19968" y="5294"/>
                  <a:pt x="19997" y="5315"/>
                </a:cubicBezTo>
                <a:cubicBezTo>
                  <a:pt x="20147" y="5117"/>
                  <a:pt x="19645" y="4785"/>
                  <a:pt x="19523" y="4756"/>
                </a:cubicBezTo>
                <a:cubicBezTo>
                  <a:pt x="19467" y="4748"/>
                  <a:pt x="19432" y="4643"/>
                  <a:pt x="19443" y="4586"/>
                </a:cubicBezTo>
                <a:cubicBezTo>
                  <a:pt x="19470" y="4445"/>
                  <a:pt x="19324" y="4420"/>
                  <a:pt x="19334" y="4366"/>
                </a:cubicBezTo>
                <a:cubicBezTo>
                  <a:pt x="19351" y="4272"/>
                  <a:pt x="19470" y="4429"/>
                  <a:pt x="19504" y="4429"/>
                </a:cubicBezTo>
                <a:cubicBezTo>
                  <a:pt x="19583" y="4429"/>
                  <a:pt x="19522" y="4292"/>
                  <a:pt x="19560" y="4279"/>
                </a:cubicBezTo>
                <a:cubicBezTo>
                  <a:pt x="19779" y="4468"/>
                  <a:pt x="19644" y="4227"/>
                  <a:pt x="19830" y="4227"/>
                </a:cubicBezTo>
                <a:cubicBezTo>
                  <a:pt x="19974" y="4180"/>
                  <a:pt x="20153" y="4358"/>
                  <a:pt x="20275" y="4424"/>
                </a:cubicBezTo>
                <a:cubicBezTo>
                  <a:pt x="20286" y="4362"/>
                  <a:pt x="20280" y="4286"/>
                  <a:pt x="20244" y="4238"/>
                </a:cubicBezTo>
                <a:cubicBezTo>
                  <a:pt x="20487" y="4009"/>
                  <a:pt x="20524" y="3674"/>
                  <a:pt x="20914" y="3862"/>
                </a:cubicBezTo>
                <a:cubicBezTo>
                  <a:pt x="20928" y="3840"/>
                  <a:pt x="20946" y="3835"/>
                  <a:pt x="20968" y="3843"/>
                </a:cubicBezTo>
                <a:cubicBezTo>
                  <a:pt x="20980" y="3602"/>
                  <a:pt x="20494" y="3359"/>
                  <a:pt x="20326" y="3322"/>
                </a:cubicBezTo>
                <a:cubicBezTo>
                  <a:pt x="20400" y="3299"/>
                  <a:pt x="20509" y="3221"/>
                  <a:pt x="20442" y="3106"/>
                </a:cubicBezTo>
                <a:cubicBezTo>
                  <a:pt x="20615" y="3209"/>
                  <a:pt x="20796" y="3130"/>
                  <a:pt x="20975" y="3259"/>
                </a:cubicBezTo>
                <a:cubicBezTo>
                  <a:pt x="21042" y="3307"/>
                  <a:pt x="21600" y="3507"/>
                  <a:pt x="21591" y="3334"/>
                </a:cubicBezTo>
                <a:cubicBezTo>
                  <a:pt x="21518" y="3261"/>
                  <a:pt x="21537" y="3195"/>
                  <a:pt x="21482" y="3136"/>
                </a:cubicBezTo>
                <a:close/>
                <a:moveTo>
                  <a:pt x="16994" y="18909"/>
                </a:moveTo>
                <a:cubicBezTo>
                  <a:pt x="16992" y="18916"/>
                  <a:pt x="16986" y="18936"/>
                  <a:pt x="16994" y="18908"/>
                </a:cubicBezTo>
                <a:cubicBezTo>
                  <a:pt x="16995" y="18905"/>
                  <a:pt x="16995" y="18906"/>
                  <a:pt x="16994" y="18908"/>
                </a:cubicBezTo>
                <a:cubicBezTo>
                  <a:pt x="17025" y="18802"/>
                  <a:pt x="16849" y="18703"/>
                  <a:pt x="16797" y="18645"/>
                </a:cubicBezTo>
                <a:cubicBezTo>
                  <a:pt x="16910" y="18509"/>
                  <a:pt x="16724" y="18432"/>
                  <a:pt x="16738" y="18304"/>
                </a:cubicBezTo>
                <a:lnTo>
                  <a:pt x="16754" y="18340"/>
                </a:lnTo>
                <a:lnTo>
                  <a:pt x="16768" y="18257"/>
                </a:lnTo>
                <a:lnTo>
                  <a:pt x="16776" y="18259"/>
                </a:lnTo>
                <a:cubicBezTo>
                  <a:pt x="16763" y="18110"/>
                  <a:pt x="16888" y="18117"/>
                  <a:pt x="16947" y="18016"/>
                </a:cubicBezTo>
                <a:cubicBezTo>
                  <a:pt x="16932" y="18006"/>
                  <a:pt x="16894" y="17954"/>
                  <a:pt x="16878" y="17954"/>
                </a:cubicBezTo>
                <a:cubicBezTo>
                  <a:pt x="17187" y="17954"/>
                  <a:pt x="16910" y="17614"/>
                  <a:pt x="16748" y="17594"/>
                </a:cubicBezTo>
                <a:cubicBezTo>
                  <a:pt x="16760" y="17529"/>
                  <a:pt x="16681" y="17426"/>
                  <a:pt x="16659" y="17362"/>
                </a:cubicBezTo>
                <a:cubicBezTo>
                  <a:pt x="16473" y="17255"/>
                  <a:pt x="16458" y="17581"/>
                  <a:pt x="16392" y="17697"/>
                </a:cubicBezTo>
                <a:lnTo>
                  <a:pt x="16408" y="17712"/>
                </a:lnTo>
                <a:cubicBezTo>
                  <a:pt x="16350" y="17704"/>
                  <a:pt x="16222" y="17768"/>
                  <a:pt x="16295" y="17866"/>
                </a:cubicBezTo>
                <a:cubicBezTo>
                  <a:pt x="16216" y="17940"/>
                  <a:pt x="16061" y="17932"/>
                  <a:pt x="16023" y="18049"/>
                </a:cubicBezTo>
                <a:cubicBezTo>
                  <a:pt x="15957" y="18251"/>
                  <a:pt x="15876" y="18304"/>
                  <a:pt x="15732" y="18363"/>
                </a:cubicBezTo>
                <a:cubicBezTo>
                  <a:pt x="15609" y="18415"/>
                  <a:pt x="15571" y="18696"/>
                  <a:pt x="15535" y="18708"/>
                </a:cubicBezTo>
                <a:cubicBezTo>
                  <a:pt x="15508" y="18708"/>
                  <a:pt x="15366" y="18659"/>
                  <a:pt x="15367" y="18626"/>
                </a:cubicBezTo>
                <a:lnTo>
                  <a:pt x="15369" y="18534"/>
                </a:lnTo>
                <a:lnTo>
                  <a:pt x="15311" y="18575"/>
                </a:lnTo>
                <a:lnTo>
                  <a:pt x="15306" y="18562"/>
                </a:lnTo>
                <a:cubicBezTo>
                  <a:pt x="15117" y="18677"/>
                  <a:pt x="15108" y="18934"/>
                  <a:pt x="15200" y="19136"/>
                </a:cubicBezTo>
                <a:cubicBezTo>
                  <a:pt x="15161" y="19181"/>
                  <a:pt x="15164" y="19258"/>
                  <a:pt x="15203" y="19303"/>
                </a:cubicBezTo>
                <a:cubicBezTo>
                  <a:pt x="15195" y="19335"/>
                  <a:pt x="15210" y="19374"/>
                  <a:pt x="15235" y="19385"/>
                </a:cubicBezTo>
                <a:cubicBezTo>
                  <a:pt x="15225" y="19424"/>
                  <a:pt x="15232" y="19455"/>
                  <a:pt x="15254" y="19479"/>
                </a:cubicBezTo>
                <a:cubicBezTo>
                  <a:pt x="15285" y="19481"/>
                  <a:pt x="15311" y="19464"/>
                  <a:pt x="15340" y="19452"/>
                </a:cubicBezTo>
                <a:cubicBezTo>
                  <a:pt x="15350" y="19468"/>
                  <a:pt x="15353" y="19488"/>
                  <a:pt x="15347" y="19511"/>
                </a:cubicBezTo>
                <a:cubicBezTo>
                  <a:pt x="15325" y="19540"/>
                  <a:pt x="15350" y="19890"/>
                  <a:pt x="15399" y="19920"/>
                </a:cubicBezTo>
                <a:cubicBezTo>
                  <a:pt x="15473" y="19966"/>
                  <a:pt x="15568" y="19928"/>
                  <a:pt x="15643" y="19918"/>
                </a:cubicBezTo>
                <a:cubicBezTo>
                  <a:pt x="15630" y="20115"/>
                  <a:pt x="15842" y="20079"/>
                  <a:pt x="15913" y="19951"/>
                </a:cubicBezTo>
                <a:cubicBezTo>
                  <a:pt x="15943" y="20003"/>
                  <a:pt x="16038" y="20088"/>
                  <a:pt x="16085" y="20029"/>
                </a:cubicBezTo>
                <a:cubicBezTo>
                  <a:pt x="16181" y="20173"/>
                  <a:pt x="16201" y="20238"/>
                  <a:pt x="16389" y="20115"/>
                </a:cubicBezTo>
                <a:cubicBezTo>
                  <a:pt x="16410" y="20270"/>
                  <a:pt x="16541" y="20049"/>
                  <a:pt x="16499" y="19901"/>
                </a:cubicBezTo>
                <a:cubicBezTo>
                  <a:pt x="16526" y="19881"/>
                  <a:pt x="16539" y="19851"/>
                  <a:pt x="16538" y="19809"/>
                </a:cubicBezTo>
                <a:lnTo>
                  <a:pt x="16562" y="19798"/>
                </a:lnTo>
                <a:cubicBezTo>
                  <a:pt x="16568" y="19733"/>
                  <a:pt x="16573" y="19601"/>
                  <a:pt x="16539" y="19554"/>
                </a:cubicBezTo>
                <a:cubicBezTo>
                  <a:pt x="16562" y="19523"/>
                  <a:pt x="16574" y="19505"/>
                  <a:pt x="16597" y="19520"/>
                </a:cubicBezTo>
                <a:cubicBezTo>
                  <a:pt x="16644" y="19442"/>
                  <a:pt x="16806" y="19309"/>
                  <a:pt x="16741" y="19205"/>
                </a:cubicBezTo>
                <a:cubicBezTo>
                  <a:pt x="16704" y="19144"/>
                  <a:pt x="16767" y="18984"/>
                  <a:pt x="16806" y="18955"/>
                </a:cubicBezTo>
                <a:cubicBezTo>
                  <a:pt x="16858" y="18955"/>
                  <a:pt x="16966" y="19000"/>
                  <a:pt x="16994" y="18909"/>
                </a:cubicBezTo>
                <a:close/>
                <a:moveTo>
                  <a:pt x="17082" y="15769"/>
                </a:moveTo>
                <a:cubicBezTo>
                  <a:pt x="17065" y="15769"/>
                  <a:pt x="17051" y="15769"/>
                  <a:pt x="17082" y="15769"/>
                </a:cubicBezTo>
                <a:cubicBezTo>
                  <a:pt x="17137" y="15769"/>
                  <a:pt x="17106" y="15769"/>
                  <a:pt x="17083" y="15769"/>
                </a:cubicBezTo>
                <a:cubicBezTo>
                  <a:pt x="17275" y="15768"/>
                  <a:pt x="17243" y="16089"/>
                  <a:pt x="17193" y="16059"/>
                </a:cubicBezTo>
                <a:cubicBezTo>
                  <a:pt x="17151" y="16034"/>
                  <a:pt x="17029" y="15770"/>
                  <a:pt x="17082" y="15769"/>
                </a:cubicBezTo>
                <a:close/>
              </a:path>
            </a:pathLst>
          </a:custGeom>
          <a:solidFill>
            <a:srgbClr val="B7BABF">
              <a:lumMod val="40000"/>
              <a:lumOff val="60000"/>
            </a:srgb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1" b="0" i="0" u="none" strike="noStrike" kern="0" cap="none" spc="0" normalizeH="0" baseline="0" noProof="0">
              <a:ln>
                <a:noFill/>
              </a:ln>
              <a:solidFill>
                <a:srgbClr val="B4B4B4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139" name="Freeform 138">
            <a:extLst>
              <a:ext uri="{FF2B5EF4-FFF2-40B4-BE49-F238E27FC236}">
                <a16:creationId xmlns:a16="http://schemas.microsoft.com/office/drawing/2014/main" id="{AB39ACDE-83CB-8A0E-4F5F-61BD229AEFB6}"/>
              </a:ext>
            </a:extLst>
          </p:cNvPr>
          <p:cNvSpPr/>
          <p:nvPr/>
        </p:nvSpPr>
        <p:spPr>
          <a:xfrm>
            <a:off x="9902599" y="3778121"/>
            <a:ext cx="1984605" cy="1825368"/>
          </a:xfrm>
          <a:custGeom>
            <a:avLst/>
            <a:gdLst>
              <a:gd name="connsiteX0" fmla="*/ 1846993 w 3774003"/>
              <a:gd name="connsiteY0" fmla="*/ 2904761 h 3318849"/>
              <a:gd name="connsiteX1" fmla="*/ 1620687 w 3774003"/>
              <a:gd name="connsiteY1" fmla="*/ 3106909 h 3318849"/>
              <a:gd name="connsiteX2" fmla="*/ 1615163 w 3774003"/>
              <a:gd name="connsiteY2" fmla="*/ 2956211 h 3318849"/>
              <a:gd name="connsiteX3" fmla="*/ 1789691 w 3774003"/>
              <a:gd name="connsiteY3" fmla="*/ 2921277 h 3318849"/>
              <a:gd name="connsiteX4" fmla="*/ 1789691 w 3774003"/>
              <a:gd name="connsiteY4" fmla="*/ 2921277 h 3318849"/>
              <a:gd name="connsiteX5" fmla="*/ 1846993 w 3774003"/>
              <a:gd name="connsiteY5" fmla="*/ 2904761 h 3318849"/>
              <a:gd name="connsiteX6" fmla="*/ 3258177 w 3774003"/>
              <a:gd name="connsiteY6" fmla="*/ 2831343 h 3318849"/>
              <a:gd name="connsiteX7" fmla="*/ 3258177 w 3774003"/>
              <a:gd name="connsiteY7" fmla="*/ 2831343 h 3318849"/>
              <a:gd name="connsiteX8" fmla="*/ 3544317 w 3774003"/>
              <a:gd name="connsiteY8" fmla="*/ 2327682 h 3318849"/>
              <a:gd name="connsiteX9" fmla="*/ 3553543 w 3774003"/>
              <a:gd name="connsiteY9" fmla="*/ 2339745 h 3318849"/>
              <a:gd name="connsiteX10" fmla="*/ 3566035 w 3774003"/>
              <a:gd name="connsiteY10" fmla="*/ 2369995 h 3318849"/>
              <a:gd name="connsiteX11" fmla="*/ 3608185 w 3774003"/>
              <a:gd name="connsiteY11" fmla="*/ 2415450 h 3318849"/>
              <a:gd name="connsiteX12" fmla="*/ 3583075 w 3774003"/>
              <a:gd name="connsiteY12" fmla="*/ 2488385 h 3318849"/>
              <a:gd name="connsiteX13" fmla="*/ 3581559 w 3774003"/>
              <a:gd name="connsiteY13" fmla="*/ 2521272 h 3318849"/>
              <a:gd name="connsiteX14" fmla="*/ 3607741 w 3774003"/>
              <a:gd name="connsiteY14" fmla="*/ 2524973 h 3318849"/>
              <a:gd name="connsiteX15" fmla="*/ 3607741 w 3774003"/>
              <a:gd name="connsiteY15" fmla="*/ 2524973 h 3318849"/>
              <a:gd name="connsiteX16" fmla="*/ 3621201 w 3774003"/>
              <a:gd name="connsiteY16" fmla="*/ 2492912 h 3318849"/>
              <a:gd name="connsiteX17" fmla="*/ 3631713 w 3774003"/>
              <a:gd name="connsiteY17" fmla="*/ 2524494 h 3318849"/>
              <a:gd name="connsiteX18" fmla="*/ 3617199 w 3774003"/>
              <a:gd name="connsiteY18" fmla="*/ 2568857 h 3318849"/>
              <a:gd name="connsiteX19" fmla="*/ 3640475 w 3774003"/>
              <a:gd name="connsiteY19" fmla="*/ 2602515 h 3318849"/>
              <a:gd name="connsiteX20" fmla="*/ 3711925 w 3774003"/>
              <a:gd name="connsiteY20" fmla="*/ 2597988 h 3318849"/>
              <a:gd name="connsiteX21" fmla="*/ 3774003 w 3774003"/>
              <a:gd name="connsiteY21" fmla="*/ 2592476 h 3318849"/>
              <a:gd name="connsiteX22" fmla="*/ 3736907 w 3774003"/>
              <a:gd name="connsiteY22" fmla="*/ 2633538 h 3318849"/>
              <a:gd name="connsiteX23" fmla="*/ 3693979 w 3774003"/>
              <a:gd name="connsiteY23" fmla="*/ 2674040 h 3318849"/>
              <a:gd name="connsiteX24" fmla="*/ 3593103 w 3774003"/>
              <a:gd name="connsiteY24" fmla="*/ 2718962 h 3318849"/>
              <a:gd name="connsiteX25" fmla="*/ 3576967 w 3774003"/>
              <a:gd name="connsiteY25" fmla="*/ 2732010 h 3318849"/>
              <a:gd name="connsiteX26" fmla="*/ 3573239 w 3774003"/>
              <a:gd name="connsiteY26" fmla="*/ 2753393 h 3318849"/>
              <a:gd name="connsiteX27" fmla="*/ 3534627 w 3774003"/>
              <a:gd name="connsiteY27" fmla="*/ 2783003 h 3318849"/>
              <a:gd name="connsiteX28" fmla="*/ 3495195 w 3774003"/>
              <a:gd name="connsiteY28" fmla="*/ 2818686 h 3318849"/>
              <a:gd name="connsiteX29" fmla="*/ 3442303 w 3774003"/>
              <a:gd name="connsiteY29" fmla="*/ 2849681 h 3318849"/>
              <a:gd name="connsiteX30" fmla="*/ 3362343 w 3774003"/>
              <a:gd name="connsiteY30" fmla="*/ 2896601 h 3318849"/>
              <a:gd name="connsiteX31" fmla="*/ 3322805 w 3774003"/>
              <a:gd name="connsiteY31" fmla="*/ 2881795 h 3318849"/>
              <a:gd name="connsiteX32" fmla="*/ 3327343 w 3774003"/>
              <a:gd name="connsiteY32" fmla="*/ 2872759 h 3318849"/>
              <a:gd name="connsiteX33" fmla="*/ 3304165 w 3774003"/>
              <a:gd name="connsiteY33" fmla="*/ 2893082 h 3318849"/>
              <a:gd name="connsiteX34" fmla="*/ 3289619 w 3774003"/>
              <a:gd name="connsiteY34" fmla="*/ 2919527 h 3318849"/>
              <a:gd name="connsiteX35" fmla="*/ 3278555 w 3774003"/>
              <a:gd name="connsiteY35" fmla="*/ 2933503 h 3318849"/>
              <a:gd name="connsiteX36" fmla="*/ 3215895 w 3774003"/>
              <a:gd name="connsiteY36" fmla="*/ 2977299 h 3318849"/>
              <a:gd name="connsiteX37" fmla="*/ 3089013 w 3774003"/>
              <a:gd name="connsiteY37" fmla="*/ 3065961 h 3318849"/>
              <a:gd name="connsiteX38" fmla="*/ 3100971 w 3774003"/>
              <a:gd name="connsiteY38" fmla="*/ 3080301 h 3318849"/>
              <a:gd name="connsiteX39" fmla="*/ 3087635 w 3774003"/>
              <a:gd name="connsiteY39" fmla="*/ 3093640 h 3318849"/>
              <a:gd name="connsiteX40" fmla="*/ 3057461 w 3774003"/>
              <a:gd name="connsiteY40" fmla="*/ 3098580 h 3318849"/>
              <a:gd name="connsiteX41" fmla="*/ 3013577 w 3774003"/>
              <a:gd name="connsiteY41" fmla="*/ 3109734 h 3318849"/>
              <a:gd name="connsiteX42" fmla="*/ 2941829 w 3774003"/>
              <a:gd name="connsiteY42" fmla="*/ 3137436 h 3318849"/>
              <a:gd name="connsiteX43" fmla="*/ 2879245 w 3774003"/>
              <a:gd name="connsiteY43" fmla="*/ 3198578 h 3318849"/>
              <a:gd name="connsiteX44" fmla="*/ 2715109 w 3774003"/>
              <a:gd name="connsiteY44" fmla="*/ 3304266 h 3318849"/>
              <a:gd name="connsiteX45" fmla="*/ 2629727 w 3774003"/>
              <a:gd name="connsiteY45" fmla="*/ 3314532 h 3318849"/>
              <a:gd name="connsiteX46" fmla="*/ 2596049 w 3774003"/>
              <a:gd name="connsiteY46" fmla="*/ 3296595 h 3318849"/>
              <a:gd name="connsiteX47" fmla="*/ 2596049 w 3774003"/>
              <a:gd name="connsiteY47" fmla="*/ 3280593 h 3318849"/>
              <a:gd name="connsiteX48" fmla="*/ 2522775 w 3774003"/>
              <a:gd name="connsiteY48" fmla="*/ 3283279 h 3318849"/>
              <a:gd name="connsiteX49" fmla="*/ 2540767 w 3774003"/>
              <a:gd name="connsiteY49" fmla="*/ 3260698 h 3318849"/>
              <a:gd name="connsiteX50" fmla="*/ 2578019 w 3774003"/>
              <a:gd name="connsiteY50" fmla="*/ 3231197 h 3318849"/>
              <a:gd name="connsiteX51" fmla="*/ 2630545 w 3774003"/>
              <a:gd name="connsiteY51" fmla="*/ 3198031 h 3318849"/>
              <a:gd name="connsiteX52" fmla="*/ 2695141 w 3774003"/>
              <a:gd name="connsiteY52" fmla="*/ 3159175 h 3318849"/>
              <a:gd name="connsiteX53" fmla="*/ 2746625 w 3774003"/>
              <a:gd name="connsiteY53" fmla="*/ 3127330 h 3318849"/>
              <a:gd name="connsiteX54" fmla="*/ 2805707 w 3774003"/>
              <a:gd name="connsiteY54" fmla="*/ 3105227 h 3318849"/>
              <a:gd name="connsiteX55" fmla="*/ 2943021 w 3774003"/>
              <a:gd name="connsiteY55" fmla="*/ 3046248 h 3318849"/>
              <a:gd name="connsiteX56" fmla="*/ 2990629 w 3774003"/>
              <a:gd name="connsiteY56" fmla="*/ 3022051 h 3318849"/>
              <a:gd name="connsiteX57" fmla="*/ 3030899 w 3774003"/>
              <a:gd name="connsiteY57" fmla="*/ 3003818 h 3318849"/>
              <a:gd name="connsiteX58" fmla="*/ 3050457 w 3774003"/>
              <a:gd name="connsiteY58" fmla="*/ 2988043 h 3318849"/>
              <a:gd name="connsiteX59" fmla="*/ 3084543 w 3774003"/>
              <a:gd name="connsiteY59" fmla="*/ 2949141 h 3318849"/>
              <a:gd name="connsiteX60" fmla="*/ 3131035 w 3774003"/>
              <a:gd name="connsiteY60" fmla="*/ 2924990 h 3318849"/>
              <a:gd name="connsiteX61" fmla="*/ 3171081 w 3774003"/>
              <a:gd name="connsiteY61" fmla="*/ 2897105 h 3318849"/>
              <a:gd name="connsiteX62" fmla="*/ 3198313 w 3774003"/>
              <a:gd name="connsiteY62" fmla="*/ 2860958 h 3318849"/>
              <a:gd name="connsiteX63" fmla="*/ 3258177 w 3774003"/>
              <a:gd name="connsiteY63" fmla="*/ 2831343 h 3318849"/>
              <a:gd name="connsiteX64" fmla="*/ 3243463 w 3774003"/>
              <a:gd name="connsiteY64" fmla="*/ 2892712 h 3318849"/>
              <a:gd name="connsiteX65" fmla="*/ 3290847 w 3774003"/>
              <a:gd name="connsiteY65" fmla="*/ 2872157 h 3318849"/>
              <a:gd name="connsiteX66" fmla="*/ 3310187 w 3774003"/>
              <a:gd name="connsiteY66" fmla="*/ 2864369 h 3318849"/>
              <a:gd name="connsiteX67" fmla="*/ 3327391 w 3774003"/>
              <a:gd name="connsiteY67" fmla="*/ 2872662 h 3318849"/>
              <a:gd name="connsiteX68" fmla="*/ 3328567 w 3774003"/>
              <a:gd name="connsiteY68" fmla="*/ 2870319 h 3318849"/>
              <a:gd name="connsiteX69" fmla="*/ 3377425 w 3774003"/>
              <a:gd name="connsiteY69" fmla="*/ 2837778 h 3318849"/>
              <a:gd name="connsiteX70" fmla="*/ 3422397 w 3774003"/>
              <a:gd name="connsiteY70" fmla="*/ 2786838 h 3318849"/>
              <a:gd name="connsiteX71" fmla="*/ 3374645 w 3774003"/>
              <a:gd name="connsiteY71" fmla="*/ 2719281 h 3318849"/>
              <a:gd name="connsiteX72" fmla="*/ 3434257 w 3774003"/>
              <a:gd name="connsiteY72" fmla="*/ 2689857 h 3318849"/>
              <a:gd name="connsiteX73" fmla="*/ 3493363 w 3774003"/>
              <a:gd name="connsiteY73" fmla="*/ 2635535 h 3318849"/>
              <a:gd name="connsiteX74" fmla="*/ 3535891 w 3774003"/>
              <a:gd name="connsiteY74" fmla="*/ 2457017 h 3318849"/>
              <a:gd name="connsiteX75" fmla="*/ 3536565 w 3774003"/>
              <a:gd name="connsiteY75" fmla="*/ 2378676 h 3318849"/>
              <a:gd name="connsiteX76" fmla="*/ 3536461 w 3774003"/>
              <a:gd name="connsiteY76" fmla="*/ 2333754 h 3318849"/>
              <a:gd name="connsiteX77" fmla="*/ 3544317 w 3774003"/>
              <a:gd name="connsiteY77" fmla="*/ 2327682 h 3318849"/>
              <a:gd name="connsiteX78" fmla="*/ 51093 w 3774003"/>
              <a:gd name="connsiteY78" fmla="*/ 1767565 h 3318849"/>
              <a:gd name="connsiteX79" fmla="*/ 51157 w 3774003"/>
              <a:gd name="connsiteY79" fmla="*/ 1767684 h 3318849"/>
              <a:gd name="connsiteX80" fmla="*/ 51211 w 3774003"/>
              <a:gd name="connsiteY80" fmla="*/ 1767914 h 3318849"/>
              <a:gd name="connsiteX81" fmla="*/ 46203 w 3774003"/>
              <a:gd name="connsiteY81" fmla="*/ 1758379 h 3318849"/>
              <a:gd name="connsiteX82" fmla="*/ 49961 w 3774003"/>
              <a:gd name="connsiteY82" fmla="*/ 1764221 h 3318849"/>
              <a:gd name="connsiteX83" fmla="*/ 51093 w 3774003"/>
              <a:gd name="connsiteY83" fmla="*/ 1767565 h 3318849"/>
              <a:gd name="connsiteX84" fmla="*/ 2635231 w 3774003"/>
              <a:gd name="connsiteY84" fmla="*/ 1692435 h 3318849"/>
              <a:gd name="connsiteX85" fmla="*/ 2637755 w 3774003"/>
              <a:gd name="connsiteY85" fmla="*/ 1697574 h 3318849"/>
              <a:gd name="connsiteX86" fmla="*/ 2635231 w 3774003"/>
              <a:gd name="connsiteY86" fmla="*/ 1692435 h 3318849"/>
              <a:gd name="connsiteX87" fmla="*/ 155261 w 3774003"/>
              <a:gd name="connsiteY87" fmla="*/ 1487679 h 3318849"/>
              <a:gd name="connsiteX88" fmla="*/ 164949 w 3774003"/>
              <a:gd name="connsiteY88" fmla="*/ 1487679 h 3318849"/>
              <a:gd name="connsiteX89" fmla="*/ 155429 w 3774003"/>
              <a:gd name="connsiteY89" fmla="*/ 1490725 h 3318849"/>
              <a:gd name="connsiteX90" fmla="*/ 154779 w 3774003"/>
              <a:gd name="connsiteY90" fmla="*/ 1479003 h 3318849"/>
              <a:gd name="connsiteX91" fmla="*/ 155261 w 3774003"/>
              <a:gd name="connsiteY91" fmla="*/ 1487679 h 3318849"/>
              <a:gd name="connsiteX92" fmla="*/ 154455 w 3774003"/>
              <a:gd name="connsiteY92" fmla="*/ 1487679 h 3318849"/>
              <a:gd name="connsiteX93" fmla="*/ 154779 w 3774003"/>
              <a:gd name="connsiteY93" fmla="*/ 1479003 h 3318849"/>
              <a:gd name="connsiteX94" fmla="*/ 2175861 w 3774003"/>
              <a:gd name="connsiteY94" fmla="*/ 654486 h 3318849"/>
              <a:gd name="connsiteX95" fmla="*/ 2198811 w 3774003"/>
              <a:gd name="connsiteY95" fmla="*/ 733462 h 3318849"/>
              <a:gd name="connsiteX96" fmla="*/ 2220765 w 3774003"/>
              <a:gd name="connsiteY96" fmla="*/ 888690 h 3318849"/>
              <a:gd name="connsiteX97" fmla="*/ 2278895 w 3774003"/>
              <a:gd name="connsiteY97" fmla="*/ 902869 h 3318849"/>
              <a:gd name="connsiteX98" fmla="*/ 2345173 w 3774003"/>
              <a:gd name="connsiteY98" fmla="*/ 1274569 h 3318849"/>
              <a:gd name="connsiteX99" fmla="*/ 2473307 w 3774003"/>
              <a:gd name="connsiteY99" fmla="*/ 1376301 h 3318849"/>
              <a:gd name="connsiteX100" fmla="*/ 2516111 w 3774003"/>
              <a:gd name="connsiteY100" fmla="*/ 1523198 h 3318849"/>
              <a:gd name="connsiteX101" fmla="*/ 2522187 w 3774003"/>
              <a:gd name="connsiteY101" fmla="*/ 1497327 h 3318849"/>
              <a:gd name="connsiteX102" fmla="*/ 2564989 w 3774003"/>
              <a:gd name="connsiteY102" fmla="*/ 1605197 h 3318849"/>
              <a:gd name="connsiteX103" fmla="*/ 2637755 w 3774003"/>
              <a:gd name="connsiteY103" fmla="*/ 1697574 h 3318849"/>
              <a:gd name="connsiteX104" fmla="*/ 2632509 w 3774003"/>
              <a:gd name="connsiteY104" fmla="*/ 1878089 h 3318849"/>
              <a:gd name="connsiteX105" fmla="*/ 2635133 w 3774003"/>
              <a:gd name="connsiteY105" fmla="*/ 1982452 h 3318849"/>
              <a:gd name="connsiteX106" fmla="*/ 2527847 w 3774003"/>
              <a:gd name="connsiteY106" fmla="*/ 2155221 h 3318849"/>
              <a:gd name="connsiteX107" fmla="*/ 2408273 w 3774003"/>
              <a:gd name="connsiteY107" fmla="*/ 2302702 h 3318849"/>
              <a:gd name="connsiteX108" fmla="*/ 2101331 w 3774003"/>
              <a:gd name="connsiteY108" fmla="*/ 2647654 h 3318849"/>
              <a:gd name="connsiteX109" fmla="*/ 1929563 w 3774003"/>
              <a:gd name="connsiteY109" fmla="*/ 2709044 h 3318849"/>
              <a:gd name="connsiteX110" fmla="*/ 1803361 w 3774003"/>
              <a:gd name="connsiteY110" fmla="*/ 2780665 h 3318849"/>
              <a:gd name="connsiteX111" fmla="*/ 1768151 w 3774003"/>
              <a:gd name="connsiteY111" fmla="*/ 2702613 h 3318849"/>
              <a:gd name="connsiteX112" fmla="*/ 1640845 w 3774003"/>
              <a:gd name="connsiteY112" fmla="*/ 2759471 h 3318849"/>
              <a:gd name="connsiteX113" fmla="*/ 1490481 w 3774003"/>
              <a:gd name="connsiteY113" fmla="*/ 2697789 h 3318849"/>
              <a:gd name="connsiteX114" fmla="*/ 1496141 w 3774003"/>
              <a:gd name="connsiteY114" fmla="*/ 2545923 h 3318849"/>
              <a:gd name="connsiteX115" fmla="*/ 1429865 w 3774003"/>
              <a:gd name="connsiteY115" fmla="*/ 2516543 h 3318849"/>
              <a:gd name="connsiteX116" fmla="*/ 1464247 w 3774003"/>
              <a:gd name="connsiteY116" fmla="*/ 2415250 h 3318849"/>
              <a:gd name="connsiteX117" fmla="*/ 1352267 w 3774003"/>
              <a:gd name="connsiteY117" fmla="*/ 2492718 h 3318849"/>
              <a:gd name="connsiteX118" fmla="*/ 1442983 w 3774003"/>
              <a:gd name="connsiteY118" fmla="*/ 2394202 h 3318849"/>
              <a:gd name="connsiteX119" fmla="*/ 1490067 w 3774003"/>
              <a:gd name="connsiteY119" fmla="*/ 2301094 h 3318849"/>
              <a:gd name="connsiteX120" fmla="*/ 1283367 w 3774003"/>
              <a:gd name="connsiteY120" fmla="*/ 2469478 h 3318849"/>
              <a:gd name="connsiteX121" fmla="*/ 1272459 w 3774003"/>
              <a:gd name="connsiteY121" fmla="*/ 2337051 h 3318849"/>
              <a:gd name="connsiteX122" fmla="*/ 1248433 w 3774003"/>
              <a:gd name="connsiteY122" fmla="*/ 2266453 h 3318849"/>
              <a:gd name="connsiteX123" fmla="*/ 990645 w 3774003"/>
              <a:gd name="connsiteY123" fmla="*/ 2214710 h 3318849"/>
              <a:gd name="connsiteX124" fmla="*/ 643245 w 3774003"/>
              <a:gd name="connsiteY124" fmla="*/ 2308257 h 3318849"/>
              <a:gd name="connsiteX125" fmla="*/ 517595 w 3774003"/>
              <a:gd name="connsiteY125" fmla="*/ 2388063 h 3318849"/>
              <a:gd name="connsiteX126" fmla="*/ 356599 w 3774003"/>
              <a:gd name="connsiteY126" fmla="*/ 2384117 h 3318849"/>
              <a:gd name="connsiteX127" fmla="*/ 105991 w 3774003"/>
              <a:gd name="connsiteY127" fmla="*/ 2477371 h 3318849"/>
              <a:gd name="connsiteX128" fmla="*/ 1053 w 3774003"/>
              <a:gd name="connsiteY128" fmla="*/ 2379147 h 3318849"/>
              <a:gd name="connsiteX129" fmla="*/ 63325 w 3774003"/>
              <a:gd name="connsiteY129" fmla="*/ 2331497 h 3318849"/>
              <a:gd name="connsiteX130" fmla="*/ 88455 w 3774003"/>
              <a:gd name="connsiteY130" fmla="*/ 2139873 h 3318849"/>
              <a:gd name="connsiteX131" fmla="*/ 88455 w 3774003"/>
              <a:gd name="connsiteY131" fmla="*/ 1982891 h 3318849"/>
              <a:gd name="connsiteX132" fmla="*/ 56573 w 3774003"/>
              <a:gd name="connsiteY132" fmla="*/ 1790479 h 3318849"/>
              <a:gd name="connsiteX133" fmla="*/ 51211 w 3774003"/>
              <a:gd name="connsiteY133" fmla="*/ 1767914 h 3318849"/>
              <a:gd name="connsiteX134" fmla="*/ 54005 w 3774003"/>
              <a:gd name="connsiteY134" fmla="*/ 1776175 h 3318849"/>
              <a:gd name="connsiteX135" fmla="*/ 64291 w 3774003"/>
              <a:gd name="connsiteY135" fmla="*/ 1796821 h 3318849"/>
              <a:gd name="connsiteX136" fmla="*/ 70919 w 3774003"/>
              <a:gd name="connsiteY136" fmla="*/ 1763641 h 3318849"/>
              <a:gd name="connsiteX137" fmla="*/ 113309 w 3774003"/>
              <a:gd name="connsiteY137" fmla="*/ 1812315 h 3318849"/>
              <a:gd name="connsiteX138" fmla="*/ 118279 w 3774003"/>
              <a:gd name="connsiteY138" fmla="*/ 1609582 h 3318849"/>
              <a:gd name="connsiteX139" fmla="*/ 151521 w 3774003"/>
              <a:gd name="connsiteY139" fmla="*/ 1491976 h 3318849"/>
              <a:gd name="connsiteX140" fmla="*/ 155429 w 3774003"/>
              <a:gd name="connsiteY140" fmla="*/ 1490725 h 3318849"/>
              <a:gd name="connsiteX141" fmla="*/ 155491 w 3774003"/>
              <a:gd name="connsiteY141" fmla="*/ 1491827 h 3318849"/>
              <a:gd name="connsiteX142" fmla="*/ 167711 w 3774003"/>
              <a:gd name="connsiteY142" fmla="*/ 1517790 h 3318849"/>
              <a:gd name="connsiteX143" fmla="*/ 324565 w 3774003"/>
              <a:gd name="connsiteY143" fmla="*/ 1397787 h 3318849"/>
              <a:gd name="connsiteX144" fmla="*/ 443587 w 3774003"/>
              <a:gd name="connsiteY144" fmla="*/ 1371623 h 3318849"/>
              <a:gd name="connsiteX145" fmla="*/ 527537 w 3774003"/>
              <a:gd name="connsiteY145" fmla="*/ 1334936 h 3318849"/>
              <a:gd name="connsiteX146" fmla="*/ 711731 w 3774003"/>
              <a:gd name="connsiteY146" fmla="*/ 1230573 h 3318849"/>
              <a:gd name="connsiteX147" fmla="*/ 816669 w 3774003"/>
              <a:gd name="connsiteY147" fmla="*/ 1069206 h 3318849"/>
              <a:gd name="connsiteX148" fmla="*/ 847183 w 3774003"/>
              <a:gd name="connsiteY148" fmla="*/ 1143750 h 3318849"/>
              <a:gd name="connsiteX149" fmla="*/ 857263 w 3774003"/>
              <a:gd name="connsiteY149" fmla="*/ 1101362 h 3318849"/>
              <a:gd name="connsiteX150" fmla="*/ 887917 w 3774003"/>
              <a:gd name="connsiteY150" fmla="*/ 1053712 h 3318849"/>
              <a:gd name="connsiteX151" fmla="*/ 945493 w 3774003"/>
              <a:gd name="connsiteY151" fmla="*/ 980337 h 3318849"/>
              <a:gd name="connsiteX152" fmla="*/ 1182847 w 3774003"/>
              <a:gd name="connsiteY152" fmla="*/ 954319 h 3318849"/>
              <a:gd name="connsiteX153" fmla="*/ 1286127 w 3774003"/>
              <a:gd name="connsiteY153" fmla="*/ 935171 h 3318849"/>
              <a:gd name="connsiteX154" fmla="*/ 1387337 w 3774003"/>
              <a:gd name="connsiteY154" fmla="*/ 761380 h 3318849"/>
              <a:gd name="connsiteX155" fmla="*/ 1461209 w 3774003"/>
              <a:gd name="connsiteY155" fmla="*/ 686396 h 3318849"/>
              <a:gd name="connsiteX156" fmla="*/ 1510087 w 3774003"/>
              <a:gd name="connsiteY156" fmla="*/ 677919 h 3318849"/>
              <a:gd name="connsiteX157" fmla="*/ 1581887 w 3774003"/>
              <a:gd name="connsiteY157" fmla="*/ 724400 h 3318849"/>
              <a:gd name="connsiteX158" fmla="*/ 1673293 w 3774003"/>
              <a:gd name="connsiteY158" fmla="*/ 755241 h 3318849"/>
              <a:gd name="connsiteX159" fmla="*/ 1780303 w 3774003"/>
              <a:gd name="connsiteY159" fmla="*/ 751587 h 3318849"/>
              <a:gd name="connsiteX160" fmla="*/ 1709331 w 3774003"/>
              <a:gd name="connsiteY160" fmla="*/ 861942 h 3318849"/>
              <a:gd name="connsiteX161" fmla="*/ 1706293 w 3774003"/>
              <a:gd name="connsiteY161" fmla="*/ 1000361 h 3318849"/>
              <a:gd name="connsiteX162" fmla="*/ 1832495 w 3774003"/>
              <a:gd name="connsiteY162" fmla="*/ 1086746 h 3318849"/>
              <a:gd name="connsiteX163" fmla="*/ 1984931 w 3774003"/>
              <a:gd name="connsiteY163" fmla="*/ 1152667 h 3318849"/>
              <a:gd name="connsiteX164" fmla="*/ 2075923 w 3774003"/>
              <a:gd name="connsiteY164" fmla="*/ 878897 h 3318849"/>
              <a:gd name="connsiteX165" fmla="*/ 2114999 w 3774003"/>
              <a:gd name="connsiteY165" fmla="*/ 736970 h 3318849"/>
              <a:gd name="connsiteX166" fmla="*/ 2175861 w 3774003"/>
              <a:gd name="connsiteY166" fmla="*/ 654486 h 3318849"/>
              <a:gd name="connsiteX167" fmla="*/ 2676831 w 3774003"/>
              <a:gd name="connsiteY167" fmla="*/ 280931 h 3318849"/>
              <a:gd name="connsiteX168" fmla="*/ 2676831 w 3774003"/>
              <a:gd name="connsiteY168" fmla="*/ 280931 h 3318849"/>
              <a:gd name="connsiteX169" fmla="*/ 2744903 w 3774003"/>
              <a:gd name="connsiteY169" fmla="*/ 27918 h 3318849"/>
              <a:gd name="connsiteX170" fmla="*/ 2897063 w 3774003"/>
              <a:gd name="connsiteY170" fmla="*/ 205802 h 3318849"/>
              <a:gd name="connsiteX171" fmla="*/ 2884361 w 3774003"/>
              <a:gd name="connsiteY171" fmla="*/ 168530 h 3318849"/>
              <a:gd name="connsiteX172" fmla="*/ 2676831 w 3774003"/>
              <a:gd name="connsiteY172" fmla="*/ 280931 h 3318849"/>
              <a:gd name="connsiteX173" fmla="*/ 2605031 w 3774003"/>
              <a:gd name="connsiteY173" fmla="*/ 241028 h 3318849"/>
              <a:gd name="connsiteX174" fmla="*/ 2813389 w 3774003"/>
              <a:gd name="connsiteY174" fmla="*/ 198494 h 3318849"/>
              <a:gd name="connsiteX175" fmla="*/ 2879665 w 3774003"/>
              <a:gd name="connsiteY175" fmla="*/ 154498 h 3318849"/>
              <a:gd name="connsiteX176" fmla="*/ 2744903 w 3774003"/>
              <a:gd name="connsiteY176" fmla="*/ 27918 h 3318849"/>
              <a:gd name="connsiteX177" fmla="*/ 2107543 w 3774003"/>
              <a:gd name="connsiteY177" fmla="*/ 0 h 3318849"/>
              <a:gd name="connsiteX178" fmla="*/ 2372925 w 3774003"/>
              <a:gd name="connsiteY178" fmla="*/ 113279 h 3318849"/>
              <a:gd name="connsiteX179" fmla="*/ 2451215 w 3774003"/>
              <a:gd name="connsiteY179" fmla="*/ 216472 h 3318849"/>
              <a:gd name="connsiteX180" fmla="*/ 2580179 w 3774003"/>
              <a:gd name="connsiteY180" fmla="*/ 337059 h 3318849"/>
              <a:gd name="connsiteX181" fmla="*/ 2519977 w 3774003"/>
              <a:gd name="connsiteY181" fmla="*/ 339983 h 3318849"/>
              <a:gd name="connsiteX182" fmla="*/ 2613455 w 3774003"/>
              <a:gd name="connsiteY182" fmla="*/ 483518 h 3318849"/>
              <a:gd name="connsiteX183" fmla="*/ 2650459 w 3774003"/>
              <a:gd name="connsiteY183" fmla="*/ 524590 h 3318849"/>
              <a:gd name="connsiteX184" fmla="*/ 2705827 w 3774003"/>
              <a:gd name="connsiteY184" fmla="*/ 640208 h 3318849"/>
              <a:gd name="connsiteX185" fmla="*/ 2468751 w 3774003"/>
              <a:gd name="connsiteY185" fmla="*/ 522106 h 3318849"/>
              <a:gd name="connsiteX186" fmla="*/ 2253627 w 3774003"/>
              <a:gd name="connsiteY186" fmla="*/ 455015 h 3318849"/>
              <a:gd name="connsiteX187" fmla="*/ 2078271 w 3774003"/>
              <a:gd name="connsiteY187" fmla="*/ 510851 h 3318849"/>
              <a:gd name="connsiteX188" fmla="*/ 2072333 w 3774003"/>
              <a:gd name="connsiteY188" fmla="*/ 324781 h 3318849"/>
              <a:gd name="connsiteX189" fmla="*/ 2107543 w 3774003"/>
              <a:gd name="connsiteY189" fmla="*/ 0 h 331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3774003" h="3318849">
                <a:moveTo>
                  <a:pt x="1846993" y="2904761"/>
                </a:moveTo>
                <a:cubicBezTo>
                  <a:pt x="1817583" y="2901399"/>
                  <a:pt x="1724519" y="3157190"/>
                  <a:pt x="1620687" y="3106909"/>
                </a:cubicBezTo>
                <a:cubicBezTo>
                  <a:pt x="1574017" y="3084399"/>
                  <a:pt x="1609227" y="2990999"/>
                  <a:pt x="1615163" y="2956211"/>
                </a:cubicBezTo>
                <a:cubicBezTo>
                  <a:pt x="1631319" y="2863688"/>
                  <a:pt x="1726315" y="2928878"/>
                  <a:pt x="1789691" y="2921277"/>
                </a:cubicBezTo>
                <a:cubicBezTo>
                  <a:pt x="1771879" y="2923470"/>
                  <a:pt x="1809851" y="2918939"/>
                  <a:pt x="1789691" y="2921277"/>
                </a:cubicBezTo>
                <a:cubicBezTo>
                  <a:pt x="1808195" y="2913677"/>
                  <a:pt x="1827249" y="2908123"/>
                  <a:pt x="1846993" y="2904761"/>
                </a:cubicBezTo>
                <a:close/>
                <a:moveTo>
                  <a:pt x="3258177" y="2831343"/>
                </a:moveTo>
                <a:cubicBezTo>
                  <a:pt x="3258177" y="2831343"/>
                  <a:pt x="3243499" y="2838377"/>
                  <a:pt x="3258177" y="2831343"/>
                </a:cubicBezTo>
                <a:close/>
                <a:moveTo>
                  <a:pt x="3544317" y="2327682"/>
                </a:moveTo>
                <a:cubicBezTo>
                  <a:pt x="3556113" y="2326324"/>
                  <a:pt x="3553691" y="2330372"/>
                  <a:pt x="3553543" y="2339745"/>
                </a:cubicBezTo>
                <a:cubicBezTo>
                  <a:pt x="3553311" y="2352314"/>
                  <a:pt x="3554491" y="2362859"/>
                  <a:pt x="3566035" y="2369995"/>
                </a:cubicBezTo>
                <a:cubicBezTo>
                  <a:pt x="3586341" y="2382537"/>
                  <a:pt x="3608501" y="2386451"/>
                  <a:pt x="3608185" y="2415450"/>
                </a:cubicBezTo>
                <a:cubicBezTo>
                  <a:pt x="3607869" y="2442398"/>
                  <a:pt x="3593671" y="2464686"/>
                  <a:pt x="3583075" y="2488385"/>
                </a:cubicBezTo>
                <a:cubicBezTo>
                  <a:pt x="3578337" y="2499010"/>
                  <a:pt x="3574861" y="2510647"/>
                  <a:pt x="3581559" y="2521272"/>
                </a:cubicBezTo>
                <a:cubicBezTo>
                  <a:pt x="3587709" y="2530991"/>
                  <a:pt x="3599527" y="2534293"/>
                  <a:pt x="3607741" y="2524973"/>
                </a:cubicBezTo>
                <a:cubicBezTo>
                  <a:pt x="3594135" y="2540391"/>
                  <a:pt x="3613387" y="2518662"/>
                  <a:pt x="3607741" y="2524973"/>
                </a:cubicBezTo>
                <a:cubicBezTo>
                  <a:pt x="3614525" y="2517357"/>
                  <a:pt x="3622191" y="2503457"/>
                  <a:pt x="3621201" y="2492912"/>
                </a:cubicBezTo>
                <a:cubicBezTo>
                  <a:pt x="3636241" y="2488439"/>
                  <a:pt x="3632997" y="2516106"/>
                  <a:pt x="3631713" y="2524494"/>
                </a:cubicBezTo>
                <a:cubicBezTo>
                  <a:pt x="3629311" y="2540418"/>
                  <a:pt x="3621033" y="2553572"/>
                  <a:pt x="3617199" y="2568857"/>
                </a:cubicBezTo>
                <a:cubicBezTo>
                  <a:pt x="3613155" y="2585207"/>
                  <a:pt x="3627647" y="2595938"/>
                  <a:pt x="3640475" y="2602515"/>
                </a:cubicBezTo>
                <a:cubicBezTo>
                  <a:pt x="3666743" y="2615989"/>
                  <a:pt x="3687427" y="2612448"/>
                  <a:pt x="3711925" y="2597988"/>
                </a:cubicBezTo>
                <a:cubicBezTo>
                  <a:pt x="3731937" y="2586192"/>
                  <a:pt x="3753759" y="2573650"/>
                  <a:pt x="3774003" y="2592476"/>
                </a:cubicBezTo>
                <a:cubicBezTo>
                  <a:pt x="3758499" y="2602702"/>
                  <a:pt x="3748219" y="2619265"/>
                  <a:pt x="3736907" y="2633538"/>
                </a:cubicBezTo>
                <a:cubicBezTo>
                  <a:pt x="3724711" y="2648982"/>
                  <a:pt x="3709861" y="2662509"/>
                  <a:pt x="3693979" y="2674040"/>
                </a:cubicBezTo>
                <a:cubicBezTo>
                  <a:pt x="3663183" y="2696407"/>
                  <a:pt x="3627163" y="2703464"/>
                  <a:pt x="3593103" y="2718962"/>
                </a:cubicBezTo>
                <a:cubicBezTo>
                  <a:pt x="3587015" y="2721705"/>
                  <a:pt x="3578841" y="2724634"/>
                  <a:pt x="3576967" y="2732010"/>
                </a:cubicBezTo>
                <a:cubicBezTo>
                  <a:pt x="3575093" y="2739359"/>
                  <a:pt x="3578757" y="2746922"/>
                  <a:pt x="3573239" y="2753393"/>
                </a:cubicBezTo>
                <a:cubicBezTo>
                  <a:pt x="3563423" y="2764869"/>
                  <a:pt x="3545981" y="2772299"/>
                  <a:pt x="3534627" y="2783003"/>
                </a:cubicBezTo>
                <a:cubicBezTo>
                  <a:pt x="3521715" y="2795173"/>
                  <a:pt x="3509541" y="2808194"/>
                  <a:pt x="3495195" y="2818686"/>
                </a:cubicBezTo>
                <a:cubicBezTo>
                  <a:pt x="3478765" y="2830642"/>
                  <a:pt x="3459575" y="2838923"/>
                  <a:pt x="3442303" y="2849681"/>
                </a:cubicBezTo>
                <a:cubicBezTo>
                  <a:pt x="3416415" y="2865845"/>
                  <a:pt x="3390359" y="2884192"/>
                  <a:pt x="3362343" y="2896601"/>
                </a:cubicBezTo>
                <a:cubicBezTo>
                  <a:pt x="3351327" y="2901500"/>
                  <a:pt x="3326893" y="2895749"/>
                  <a:pt x="3322805" y="2881795"/>
                </a:cubicBezTo>
                <a:lnTo>
                  <a:pt x="3327343" y="2872759"/>
                </a:lnTo>
                <a:lnTo>
                  <a:pt x="3304165" y="2893082"/>
                </a:lnTo>
                <a:cubicBezTo>
                  <a:pt x="3297889" y="2899837"/>
                  <a:pt x="3293065" y="2907599"/>
                  <a:pt x="3289619" y="2919527"/>
                </a:cubicBezTo>
                <a:cubicBezTo>
                  <a:pt x="3287309" y="2927516"/>
                  <a:pt x="3284739" y="2929178"/>
                  <a:pt x="3278555" y="2933503"/>
                </a:cubicBezTo>
                <a:cubicBezTo>
                  <a:pt x="3257619" y="2948094"/>
                  <a:pt x="3236795" y="2962685"/>
                  <a:pt x="3215895" y="2977299"/>
                </a:cubicBezTo>
                <a:cubicBezTo>
                  <a:pt x="3173577" y="3006823"/>
                  <a:pt x="3131295" y="3036392"/>
                  <a:pt x="3089013" y="3065961"/>
                </a:cubicBezTo>
                <a:cubicBezTo>
                  <a:pt x="3089311" y="3065756"/>
                  <a:pt x="3099817" y="3078936"/>
                  <a:pt x="3100971" y="3080301"/>
                </a:cubicBezTo>
                <a:cubicBezTo>
                  <a:pt x="3105591" y="3085833"/>
                  <a:pt x="3090727" y="3092252"/>
                  <a:pt x="3087635" y="3093640"/>
                </a:cubicBezTo>
                <a:cubicBezTo>
                  <a:pt x="3078023" y="3097920"/>
                  <a:pt x="3067853" y="3097761"/>
                  <a:pt x="3057461" y="3098580"/>
                </a:cubicBezTo>
                <a:cubicBezTo>
                  <a:pt x="3042113" y="3099900"/>
                  <a:pt x="3028069" y="3104840"/>
                  <a:pt x="3013577" y="3109734"/>
                </a:cubicBezTo>
                <a:cubicBezTo>
                  <a:pt x="2990443" y="3117587"/>
                  <a:pt x="2961013" y="3121343"/>
                  <a:pt x="2941829" y="3137436"/>
                </a:cubicBezTo>
                <a:cubicBezTo>
                  <a:pt x="2919625" y="3156102"/>
                  <a:pt x="2901671" y="3179821"/>
                  <a:pt x="2879245" y="3198578"/>
                </a:cubicBezTo>
                <a:cubicBezTo>
                  <a:pt x="2828617" y="3240871"/>
                  <a:pt x="2772329" y="3272216"/>
                  <a:pt x="2715109" y="3304266"/>
                </a:cubicBezTo>
                <a:cubicBezTo>
                  <a:pt x="2689331" y="3318675"/>
                  <a:pt x="2658635" y="3323023"/>
                  <a:pt x="2629727" y="3314532"/>
                </a:cubicBezTo>
                <a:cubicBezTo>
                  <a:pt x="2617395" y="3310913"/>
                  <a:pt x="2606443" y="3304038"/>
                  <a:pt x="2596049" y="3296595"/>
                </a:cubicBezTo>
                <a:cubicBezTo>
                  <a:pt x="2594299" y="3293089"/>
                  <a:pt x="2596049" y="3284644"/>
                  <a:pt x="2596049" y="3280593"/>
                </a:cubicBezTo>
                <a:cubicBezTo>
                  <a:pt x="2570011" y="3285168"/>
                  <a:pt x="2549335" y="3284963"/>
                  <a:pt x="2522775" y="3283279"/>
                </a:cubicBezTo>
                <a:cubicBezTo>
                  <a:pt x="2523705" y="3283324"/>
                  <a:pt x="2535701" y="3262815"/>
                  <a:pt x="2540767" y="3260698"/>
                </a:cubicBezTo>
                <a:cubicBezTo>
                  <a:pt x="2558053" y="3253482"/>
                  <a:pt x="2565465" y="3244308"/>
                  <a:pt x="2578019" y="3231197"/>
                </a:cubicBezTo>
                <a:cubicBezTo>
                  <a:pt x="2592213" y="3216378"/>
                  <a:pt x="2613223" y="3208502"/>
                  <a:pt x="2630545" y="3198031"/>
                </a:cubicBezTo>
                <a:cubicBezTo>
                  <a:pt x="2652041" y="3184988"/>
                  <a:pt x="2673535" y="3172059"/>
                  <a:pt x="2695141" y="3159175"/>
                </a:cubicBezTo>
                <a:cubicBezTo>
                  <a:pt x="2712539" y="3148841"/>
                  <a:pt x="2729899" y="3138711"/>
                  <a:pt x="2746625" y="3127330"/>
                </a:cubicBezTo>
                <a:cubicBezTo>
                  <a:pt x="2764395" y="3115288"/>
                  <a:pt x="2785889" y="3112329"/>
                  <a:pt x="2805707" y="3105227"/>
                </a:cubicBezTo>
                <a:cubicBezTo>
                  <a:pt x="2852347" y="3088564"/>
                  <a:pt x="2897573" y="3065915"/>
                  <a:pt x="2943021" y="3046248"/>
                </a:cubicBezTo>
                <a:cubicBezTo>
                  <a:pt x="2959411" y="3039169"/>
                  <a:pt x="2975169" y="3030997"/>
                  <a:pt x="2990629" y="3022051"/>
                </a:cubicBezTo>
                <a:cubicBezTo>
                  <a:pt x="3003147" y="3014812"/>
                  <a:pt x="3019351" y="3011830"/>
                  <a:pt x="3030899" y="3003818"/>
                </a:cubicBezTo>
                <a:cubicBezTo>
                  <a:pt x="3037567" y="2999174"/>
                  <a:pt x="3044311" y="2992505"/>
                  <a:pt x="3050457" y="2988043"/>
                </a:cubicBezTo>
                <a:cubicBezTo>
                  <a:pt x="3064501" y="2977936"/>
                  <a:pt x="3071989" y="2960682"/>
                  <a:pt x="3084543" y="2949141"/>
                </a:cubicBezTo>
                <a:cubicBezTo>
                  <a:pt x="3097247" y="2937373"/>
                  <a:pt x="3114755" y="2930339"/>
                  <a:pt x="3131035" y="2924990"/>
                </a:cubicBezTo>
                <a:cubicBezTo>
                  <a:pt x="3147201" y="2919663"/>
                  <a:pt x="3158005" y="2908077"/>
                  <a:pt x="3171081" y="2897105"/>
                </a:cubicBezTo>
                <a:cubicBezTo>
                  <a:pt x="3183113" y="2886953"/>
                  <a:pt x="3184343" y="2870313"/>
                  <a:pt x="3198313" y="2860958"/>
                </a:cubicBezTo>
                <a:cubicBezTo>
                  <a:pt x="3216491" y="2848779"/>
                  <a:pt x="3238433" y="2840812"/>
                  <a:pt x="3258177" y="2831343"/>
                </a:cubicBezTo>
                <a:cubicBezTo>
                  <a:pt x="3253297" y="2851807"/>
                  <a:pt x="3248379" y="2872248"/>
                  <a:pt x="3243463" y="2892712"/>
                </a:cubicBezTo>
                <a:cubicBezTo>
                  <a:pt x="3259295" y="2885860"/>
                  <a:pt x="3275053" y="2878986"/>
                  <a:pt x="3290847" y="2872157"/>
                </a:cubicBezTo>
                <a:cubicBezTo>
                  <a:pt x="3300421" y="2867980"/>
                  <a:pt x="3305479" y="2864833"/>
                  <a:pt x="3310187" y="2864369"/>
                </a:cubicBezTo>
                <a:lnTo>
                  <a:pt x="3327391" y="2872662"/>
                </a:lnTo>
                <a:lnTo>
                  <a:pt x="3328567" y="2870319"/>
                </a:lnTo>
                <a:cubicBezTo>
                  <a:pt x="3341441" y="2857630"/>
                  <a:pt x="3371169" y="2842671"/>
                  <a:pt x="3377425" y="2837778"/>
                </a:cubicBezTo>
                <a:cubicBezTo>
                  <a:pt x="3393729" y="2825050"/>
                  <a:pt x="3421829" y="2810830"/>
                  <a:pt x="3422397" y="2786838"/>
                </a:cubicBezTo>
                <a:cubicBezTo>
                  <a:pt x="3423155" y="2758532"/>
                  <a:pt x="3369169" y="2746070"/>
                  <a:pt x="3374645" y="2719281"/>
                </a:cubicBezTo>
                <a:cubicBezTo>
                  <a:pt x="3379005" y="2698405"/>
                  <a:pt x="3419365" y="2697792"/>
                  <a:pt x="3434257" y="2689857"/>
                </a:cubicBezTo>
                <a:cubicBezTo>
                  <a:pt x="3459639" y="2676303"/>
                  <a:pt x="3473647" y="2655559"/>
                  <a:pt x="3493363" y="2635535"/>
                </a:cubicBezTo>
                <a:cubicBezTo>
                  <a:pt x="3542863" y="2585154"/>
                  <a:pt x="3545181" y="2523349"/>
                  <a:pt x="3535891" y="2457017"/>
                </a:cubicBezTo>
                <a:cubicBezTo>
                  <a:pt x="3532585" y="2433557"/>
                  <a:pt x="3519461" y="2397582"/>
                  <a:pt x="3536565" y="2378676"/>
                </a:cubicBezTo>
                <a:cubicBezTo>
                  <a:pt x="3545433" y="2368823"/>
                  <a:pt x="3537999" y="2345497"/>
                  <a:pt x="3536461" y="2333754"/>
                </a:cubicBezTo>
                <a:cubicBezTo>
                  <a:pt x="3535597" y="2327043"/>
                  <a:pt x="3534627" y="2328854"/>
                  <a:pt x="3544317" y="2327682"/>
                </a:cubicBezTo>
                <a:close/>
                <a:moveTo>
                  <a:pt x="51093" y="1767565"/>
                </a:moveTo>
                <a:lnTo>
                  <a:pt x="51157" y="1767684"/>
                </a:lnTo>
                <a:lnTo>
                  <a:pt x="51211" y="1767914"/>
                </a:lnTo>
                <a:close/>
                <a:moveTo>
                  <a:pt x="46203" y="1758379"/>
                </a:moveTo>
                <a:cubicBezTo>
                  <a:pt x="47447" y="1758708"/>
                  <a:pt x="48681" y="1760955"/>
                  <a:pt x="49961" y="1764221"/>
                </a:cubicBezTo>
                <a:lnTo>
                  <a:pt x="51093" y="1767565"/>
                </a:lnTo>
                <a:close/>
                <a:moveTo>
                  <a:pt x="2635231" y="1692435"/>
                </a:moveTo>
                <a:cubicBezTo>
                  <a:pt x="2635607" y="1693162"/>
                  <a:pt x="2642623" y="1707331"/>
                  <a:pt x="2637755" y="1697574"/>
                </a:cubicBezTo>
                <a:cubicBezTo>
                  <a:pt x="2635719" y="1693445"/>
                  <a:pt x="2635105" y="1692193"/>
                  <a:pt x="2635231" y="1692435"/>
                </a:cubicBezTo>
                <a:close/>
                <a:moveTo>
                  <a:pt x="155261" y="1487679"/>
                </a:moveTo>
                <a:lnTo>
                  <a:pt x="164949" y="1487679"/>
                </a:lnTo>
                <a:lnTo>
                  <a:pt x="155429" y="1490725"/>
                </a:lnTo>
                <a:close/>
                <a:moveTo>
                  <a:pt x="154779" y="1479003"/>
                </a:moveTo>
                <a:lnTo>
                  <a:pt x="155261" y="1487679"/>
                </a:lnTo>
                <a:lnTo>
                  <a:pt x="154455" y="1487679"/>
                </a:lnTo>
                <a:cubicBezTo>
                  <a:pt x="154765" y="1479421"/>
                  <a:pt x="154739" y="1477420"/>
                  <a:pt x="154779" y="1479003"/>
                </a:cubicBezTo>
                <a:close/>
                <a:moveTo>
                  <a:pt x="2175861" y="654486"/>
                </a:moveTo>
                <a:cubicBezTo>
                  <a:pt x="2183589" y="659075"/>
                  <a:pt x="2190267" y="681993"/>
                  <a:pt x="2198811" y="733462"/>
                </a:cubicBezTo>
                <a:cubicBezTo>
                  <a:pt x="2207235" y="785059"/>
                  <a:pt x="2212343" y="837240"/>
                  <a:pt x="2220765" y="888690"/>
                </a:cubicBezTo>
                <a:cubicBezTo>
                  <a:pt x="2230431" y="947742"/>
                  <a:pt x="2247001" y="900238"/>
                  <a:pt x="2278895" y="902869"/>
                </a:cubicBezTo>
                <a:cubicBezTo>
                  <a:pt x="2356633" y="908861"/>
                  <a:pt x="2306511" y="1224434"/>
                  <a:pt x="2345173" y="1274569"/>
                </a:cubicBezTo>
                <a:cubicBezTo>
                  <a:pt x="2365469" y="1301025"/>
                  <a:pt x="2490153" y="1326312"/>
                  <a:pt x="2473307" y="1376301"/>
                </a:cubicBezTo>
                <a:cubicBezTo>
                  <a:pt x="2465299" y="1399541"/>
                  <a:pt x="2519563" y="1519544"/>
                  <a:pt x="2516111" y="1523198"/>
                </a:cubicBezTo>
                <a:cubicBezTo>
                  <a:pt x="2518183" y="1514574"/>
                  <a:pt x="2520115" y="1505950"/>
                  <a:pt x="2522187" y="1497327"/>
                </a:cubicBezTo>
                <a:cubicBezTo>
                  <a:pt x="2583215" y="1494988"/>
                  <a:pt x="2557119" y="1573771"/>
                  <a:pt x="2564989" y="1605197"/>
                </a:cubicBezTo>
                <a:cubicBezTo>
                  <a:pt x="2575621" y="1647439"/>
                  <a:pt x="2620083" y="1661763"/>
                  <a:pt x="2637755" y="1697574"/>
                </a:cubicBezTo>
                <a:cubicBezTo>
                  <a:pt x="2663577" y="1749755"/>
                  <a:pt x="2667719" y="1828539"/>
                  <a:pt x="2632509" y="1878089"/>
                </a:cubicBezTo>
                <a:cubicBezTo>
                  <a:pt x="2620635" y="1894899"/>
                  <a:pt x="2637479" y="1959504"/>
                  <a:pt x="2635133" y="1982452"/>
                </a:cubicBezTo>
                <a:cubicBezTo>
                  <a:pt x="2628091" y="2048811"/>
                  <a:pt x="2537513" y="2088861"/>
                  <a:pt x="2527847" y="2155221"/>
                </a:cubicBezTo>
                <a:cubicBezTo>
                  <a:pt x="2520391" y="2206671"/>
                  <a:pt x="2451077" y="2276831"/>
                  <a:pt x="2408273" y="2302702"/>
                </a:cubicBezTo>
                <a:cubicBezTo>
                  <a:pt x="2279035" y="2381193"/>
                  <a:pt x="2195775" y="2534083"/>
                  <a:pt x="2101331" y="2647654"/>
                </a:cubicBezTo>
                <a:cubicBezTo>
                  <a:pt x="2058389" y="2699251"/>
                  <a:pt x="1988935" y="2683611"/>
                  <a:pt x="1929563" y="2709044"/>
                </a:cubicBezTo>
                <a:cubicBezTo>
                  <a:pt x="1907471" y="2718545"/>
                  <a:pt x="1821311" y="2782419"/>
                  <a:pt x="1803361" y="2780665"/>
                </a:cubicBezTo>
                <a:cubicBezTo>
                  <a:pt x="1764701" y="2777304"/>
                  <a:pt x="1771743" y="2716937"/>
                  <a:pt x="1768151" y="2702613"/>
                </a:cubicBezTo>
                <a:cubicBezTo>
                  <a:pt x="1765529" y="2692089"/>
                  <a:pt x="1656035" y="2762103"/>
                  <a:pt x="1640845" y="2759471"/>
                </a:cubicBezTo>
                <a:cubicBezTo>
                  <a:pt x="1601495" y="2752602"/>
                  <a:pt x="1524171" y="2721176"/>
                  <a:pt x="1490481" y="2697789"/>
                </a:cubicBezTo>
                <a:cubicBezTo>
                  <a:pt x="1440221" y="2662709"/>
                  <a:pt x="1508431" y="2592257"/>
                  <a:pt x="1496141" y="2545923"/>
                </a:cubicBezTo>
                <a:cubicBezTo>
                  <a:pt x="1488271" y="2515374"/>
                  <a:pt x="1431107" y="2525313"/>
                  <a:pt x="1429865" y="2516543"/>
                </a:cubicBezTo>
                <a:cubicBezTo>
                  <a:pt x="1428209" y="2504996"/>
                  <a:pt x="1509949" y="2435567"/>
                  <a:pt x="1464247" y="2415250"/>
                </a:cubicBezTo>
                <a:cubicBezTo>
                  <a:pt x="1470597" y="2418027"/>
                  <a:pt x="1384023" y="2494911"/>
                  <a:pt x="1352267" y="2492718"/>
                </a:cubicBezTo>
                <a:cubicBezTo>
                  <a:pt x="1376567" y="2457346"/>
                  <a:pt x="1414677" y="2434837"/>
                  <a:pt x="1442983" y="2394202"/>
                </a:cubicBezTo>
                <a:cubicBezTo>
                  <a:pt x="1464937" y="2362923"/>
                  <a:pt x="1473635" y="2329158"/>
                  <a:pt x="1490067" y="2301094"/>
                </a:cubicBezTo>
                <a:cubicBezTo>
                  <a:pt x="1447263" y="2374762"/>
                  <a:pt x="1345501" y="2413350"/>
                  <a:pt x="1283367" y="2469478"/>
                </a:cubicBezTo>
                <a:cubicBezTo>
                  <a:pt x="1281433" y="2441560"/>
                  <a:pt x="1294275" y="2362923"/>
                  <a:pt x="1272459" y="2337051"/>
                </a:cubicBezTo>
                <a:cubicBezTo>
                  <a:pt x="1256993" y="2318488"/>
                  <a:pt x="1263621" y="2273177"/>
                  <a:pt x="1248433" y="2266453"/>
                </a:cubicBezTo>
                <a:cubicBezTo>
                  <a:pt x="1163103" y="2228596"/>
                  <a:pt x="1082879" y="2209741"/>
                  <a:pt x="990645" y="2214710"/>
                </a:cubicBezTo>
                <a:cubicBezTo>
                  <a:pt x="874109" y="2220703"/>
                  <a:pt x="757295" y="2288085"/>
                  <a:pt x="643245" y="2308257"/>
                </a:cubicBezTo>
                <a:cubicBezTo>
                  <a:pt x="586081" y="2318488"/>
                  <a:pt x="580283" y="2385725"/>
                  <a:pt x="517595" y="2388063"/>
                </a:cubicBezTo>
                <a:cubicBezTo>
                  <a:pt x="464161" y="2390256"/>
                  <a:pt x="410173" y="2381778"/>
                  <a:pt x="356599" y="2384117"/>
                </a:cubicBezTo>
                <a:cubicBezTo>
                  <a:pt x="270025" y="2387771"/>
                  <a:pt x="198363" y="2467431"/>
                  <a:pt x="105991" y="2477371"/>
                </a:cubicBezTo>
                <a:cubicBezTo>
                  <a:pt x="70643" y="2481171"/>
                  <a:pt x="-10131" y="2416565"/>
                  <a:pt x="1053" y="2379147"/>
                </a:cubicBezTo>
                <a:cubicBezTo>
                  <a:pt x="7819" y="2356930"/>
                  <a:pt x="46203" y="2364969"/>
                  <a:pt x="63325" y="2331497"/>
                </a:cubicBezTo>
                <a:cubicBezTo>
                  <a:pt x="99777" y="2260899"/>
                  <a:pt x="103229" y="2214125"/>
                  <a:pt x="88455" y="2139873"/>
                </a:cubicBezTo>
                <a:cubicBezTo>
                  <a:pt x="77547" y="2085791"/>
                  <a:pt x="107233" y="2038726"/>
                  <a:pt x="88455" y="1982891"/>
                </a:cubicBezTo>
                <a:cubicBezTo>
                  <a:pt x="80585" y="1959760"/>
                  <a:pt x="67743" y="1846846"/>
                  <a:pt x="56573" y="1790479"/>
                </a:cubicBezTo>
                <a:lnTo>
                  <a:pt x="51211" y="1767914"/>
                </a:lnTo>
                <a:lnTo>
                  <a:pt x="54005" y="1776175"/>
                </a:lnTo>
                <a:cubicBezTo>
                  <a:pt x="56871" y="1784981"/>
                  <a:pt x="60149" y="1794263"/>
                  <a:pt x="64291" y="1796821"/>
                </a:cubicBezTo>
                <a:cubicBezTo>
                  <a:pt x="75889" y="1803983"/>
                  <a:pt x="71057" y="1763057"/>
                  <a:pt x="70919" y="1763641"/>
                </a:cubicBezTo>
                <a:cubicBezTo>
                  <a:pt x="74095" y="1748148"/>
                  <a:pt x="96601" y="1832339"/>
                  <a:pt x="113309" y="1812315"/>
                </a:cubicBezTo>
                <a:cubicBezTo>
                  <a:pt x="159565" y="1756625"/>
                  <a:pt x="49931" y="1680473"/>
                  <a:pt x="118279" y="1609582"/>
                </a:cubicBezTo>
                <a:cubicBezTo>
                  <a:pt x="137609" y="1589503"/>
                  <a:pt x="125965" y="1511230"/>
                  <a:pt x="151521" y="1491976"/>
                </a:cubicBezTo>
                <a:lnTo>
                  <a:pt x="155429" y="1490725"/>
                </a:lnTo>
                <a:lnTo>
                  <a:pt x="155491" y="1491827"/>
                </a:lnTo>
                <a:cubicBezTo>
                  <a:pt x="156629" y="1503977"/>
                  <a:pt x="159633" y="1519763"/>
                  <a:pt x="167711" y="1517790"/>
                </a:cubicBezTo>
                <a:cubicBezTo>
                  <a:pt x="209271" y="1507266"/>
                  <a:pt x="286457" y="1425267"/>
                  <a:pt x="324565" y="1397787"/>
                </a:cubicBezTo>
                <a:cubicBezTo>
                  <a:pt x="360879" y="1371770"/>
                  <a:pt x="401059" y="1392525"/>
                  <a:pt x="443587" y="1371623"/>
                </a:cubicBezTo>
                <a:cubicBezTo>
                  <a:pt x="457947" y="1364607"/>
                  <a:pt x="511659" y="1333767"/>
                  <a:pt x="527537" y="1334936"/>
                </a:cubicBezTo>
                <a:cubicBezTo>
                  <a:pt x="645179" y="1343267"/>
                  <a:pt x="648353" y="1289771"/>
                  <a:pt x="711731" y="1230573"/>
                </a:cubicBezTo>
                <a:cubicBezTo>
                  <a:pt x="719187" y="1223557"/>
                  <a:pt x="811007" y="1057951"/>
                  <a:pt x="816669" y="1069206"/>
                </a:cubicBezTo>
                <a:cubicBezTo>
                  <a:pt x="826473" y="1094346"/>
                  <a:pt x="835999" y="1119195"/>
                  <a:pt x="847183" y="1143750"/>
                </a:cubicBezTo>
                <a:cubicBezTo>
                  <a:pt x="850635" y="1129719"/>
                  <a:pt x="853949" y="1115540"/>
                  <a:pt x="857263" y="1101362"/>
                </a:cubicBezTo>
                <a:cubicBezTo>
                  <a:pt x="875765" y="1139219"/>
                  <a:pt x="819845" y="1034418"/>
                  <a:pt x="887917" y="1053712"/>
                </a:cubicBezTo>
                <a:cubicBezTo>
                  <a:pt x="933481" y="1066575"/>
                  <a:pt x="907247" y="1000800"/>
                  <a:pt x="945493" y="980337"/>
                </a:cubicBezTo>
                <a:cubicBezTo>
                  <a:pt x="994373" y="954173"/>
                  <a:pt x="1178015" y="765034"/>
                  <a:pt x="1182847" y="954319"/>
                </a:cubicBezTo>
                <a:cubicBezTo>
                  <a:pt x="1182847" y="934733"/>
                  <a:pt x="1293999" y="958558"/>
                  <a:pt x="1286127" y="935171"/>
                </a:cubicBezTo>
                <a:cubicBezTo>
                  <a:pt x="1267487" y="879190"/>
                  <a:pt x="1334455" y="796460"/>
                  <a:pt x="1387337" y="761380"/>
                </a:cubicBezTo>
                <a:cubicBezTo>
                  <a:pt x="1442293" y="725130"/>
                  <a:pt x="1558553" y="765180"/>
                  <a:pt x="1461209" y="686396"/>
                </a:cubicBezTo>
                <a:cubicBezTo>
                  <a:pt x="1447815" y="675580"/>
                  <a:pt x="1492413" y="660087"/>
                  <a:pt x="1510087" y="677919"/>
                </a:cubicBezTo>
                <a:cubicBezTo>
                  <a:pt x="1530661" y="698236"/>
                  <a:pt x="1554549" y="713729"/>
                  <a:pt x="1581887" y="724400"/>
                </a:cubicBezTo>
                <a:cubicBezTo>
                  <a:pt x="1588929" y="727761"/>
                  <a:pt x="1667081" y="756556"/>
                  <a:pt x="1673293" y="755241"/>
                </a:cubicBezTo>
                <a:cubicBezTo>
                  <a:pt x="1713611" y="746032"/>
                  <a:pt x="1745093" y="705398"/>
                  <a:pt x="1780303" y="751587"/>
                </a:cubicBezTo>
                <a:cubicBezTo>
                  <a:pt x="1800739" y="778627"/>
                  <a:pt x="1709331" y="826862"/>
                  <a:pt x="1709331" y="861942"/>
                </a:cubicBezTo>
                <a:cubicBezTo>
                  <a:pt x="1709331" y="933417"/>
                  <a:pt x="1644435" y="929763"/>
                  <a:pt x="1706293" y="1000361"/>
                </a:cubicBezTo>
                <a:cubicBezTo>
                  <a:pt x="1725349" y="1022140"/>
                  <a:pt x="1805985" y="1073591"/>
                  <a:pt x="1832495" y="1086746"/>
                </a:cubicBezTo>
                <a:cubicBezTo>
                  <a:pt x="1885931" y="1113348"/>
                  <a:pt x="1911889" y="1188039"/>
                  <a:pt x="1984931" y="1152667"/>
                </a:cubicBezTo>
                <a:cubicBezTo>
                  <a:pt x="2062945" y="1114956"/>
                  <a:pt x="2069021" y="950373"/>
                  <a:pt x="2075923" y="878897"/>
                </a:cubicBezTo>
                <a:cubicBezTo>
                  <a:pt x="2079237" y="844110"/>
                  <a:pt x="2096497" y="764011"/>
                  <a:pt x="2114999" y="736970"/>
                </a:cubicBezTo>
                <a:cubicBezTo>
                  <a:pt x="2147189" y="690106"/>
                  <a:pt x="2162981" y="646838"/>
                  <a:pt x="2175861" y="654486"/>
                </a:cubicBezTo>
                <a:close/>
                <a:moveTo>
                  <a:pt x="2676831" y="280931"/>
                </a:moveTo>
                <a:cubicBezTo>
                  <a:pt x="2665647" y="276546"/>
                  <a:pt x="2711765" y="294525"/>
                  <a:pt x="2676831" y="280931"/>
                </a:cubicBezTo>
                <a:close/>
                <a:moveTo>
                  <a:pt x="2744903" y="27918"/>
                </a:moveTo>
                <a:cubicBezTo>
                  <a:pt x="2787983" y="47504"/>
                  <a:pt x="2972315" y="139150"/>
                  <a:pt x="2897063" y="205802"/>
                </a:cubicBezTo>
                <a:cubicBezTo>
                  <a:pt x="2887535" y="196009"/>
                  <a:pt x="2883255" y="183585"/>
                  <a:pt x="2884361" y="168530"/>
                </a:cubicBezTo>
                <a:cubicBezTo>
                  <a:pt x="2886707" y="246144"/>
                  <a:pt x="2735929" y="303879"/>
                  <a:pt x="2676831" y="280931"/>
                </a:cubicBezTo>
                <a:cubicBezTo>
                  <a:pt x="2665647" y="276546"/>
                  <a:pt x="2600475" y="253891"/>
                  <a:pt x="2605031" y="241028"/>
                </a:cubicBezTo>
                <a:cubicBezTo>
                  <a:pt x="2692159" y="233135"/>
                  <a:pt x="2737723" y="231527"/>
                  <a:pt x="2813389" y="198494"/>
                </a:cubicBezTo>
                <a:cubicBezTo>
                  <a:pt x="2826369" y="192793"/>
                  <a:pt x="2832305" y="85946"/>
                  <a:pt x="2879665" y="154498"/>
                </a:cubicBezTo>
                <a:cubicBezTo>
                  <a:pt x="2854535" y="87846"/>
                  <a:pt x="2770309" y="88284"/>
                  <a:pt x="2744903" y="27918"/>
                </a:cubicBezTo>
                <a:close/>
                <a:moveTo>
                  <a:pt x="2107543" y="0"/>
                </a:moveTo>
                <a:cubicBezTo>
                  <a:pt x="2148691" y="4970"/>
                  <a:pt x="2364503" y="75129"/>
                  <a:pt x="2372925" y="113279"/>
                </a:cubicBezTo>
                <a:cubicBezTo>
                  <a:pt x="2407859" y="103632"/>
                  <a:pt x="2469165" y="184462"/>
                  <a:pt x="2451215" y="216472"/>
                </a:cubicBezTo>
                <a:cubicBezTo>
                  <a:pt x="2507965" y="210772"/>
                  <a:pt x="2595229" y="276693"/>
                  <a:pt x="2580179" y="337059"/>
                </a:cubicBezTo>
                <a:cubicBezTo>
                  <a:pt x="2560157" y="339983"/>
                  <a:pt x="2539583" y="336621"/>
                  <a:pt x="2519977" y="339983"/>
                </a:cubicBezTo>
                <a:cubicBezTo>
                  <a:pt x="2527571" y="361323"/>
                  <a:pt x="2605171" y="481471"/>
                  <a:pt x="2613455" y="483518"/>
                </a:cubicBezTo>
                <a:cubicBezTo>
                  <a:pt x="2638861" y="480594"/>
                  <a:pt x="2663715" y="493165"/>
                  <a:pt x="2650459" y="524590"/>
                </a:cubicBezTo>
                <a:cubicBezTo>
                  <a:pt x="2688845" y="525175"/>
                  <a:pt x="2787017" y="640208"/>
                  <a:pt x="2705827" y="640208"/>
                </a:cubicBezTo>
                <a:cubicBezTo>
                  <a:pt x="2632233" y="640208"/>
                  <a:pt x="2503823" y="576772"/>
                  <a:pt x="2468751" y="522106"/>
                </a:cubicBezTo>
                <a:cubicBezTo>
                  <a:pt x="2402889" y="439668"/>
                  <a:pt x="2361879" y="379447"/>
                  <a:pt x="2253627" y="455015"/>
                </a:cubicBezTo>
                <a:cubicBezTo>
                  <a:pt x="2298779" y="545492"/>
                  <a:pt x="2126875" y="541107"/>
                  <a:pt x="2078271" y="510851"/>
                </a:cubicBezTo>
                <a:cubicBezTo>
                  <a:pt x="2089731" y="463493"/>
                  <a:pt x="2112375" y="359277"/>
                  <a:pt x="2072333" y="324781"/>
                </a:cubicBezTo>
                <a:cubicBezTo>
                  <a:pt x="2126735" y="245705"/>
                  <a:pt x="2101607" y="94423"/>
                  <a:pt x="2107543" y="0"/>
                </a:cubicBezTo>
                <a:close/>
              </a:path>
            </a:pathLst>
          </a:custGeom>
          <a:solidFill>
            <a:srgbClr val="B7BABF">
              <a:lumMod val="40000"/>
              <a:lumOff val="60000"/>
            </a:srgbClr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marL="0" marR="0" lvl="0" indent="0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1" b="0" i="0" u="none" strike="noStrike" kern="0" cap="none" spc="0" normalizeH="0" baseline="0" noProof="0">
              <a:ln>
                <a:noFill/>
              </a:ln>
              <a:solidFill>
                <a:srgbClr val="B4B4B4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pic>
        <p:nvPicPr>
          <p:cNvPr id="140" name="Graphic 139">
            <a:extLst>
              <a:ext uri="{FF2B5EF4-FFF2-40B4-BE49-F238E27FC236}">
                <a16:creationId xmlns:a16="http://schemas.microsoft.com/office/drawing/2014/main" id="{B6A48ED8-F0CF-5364-4275-AF49E2E92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8937" y="2374682"/>
            <a:ext cx="294724" cy="294724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D3C21AF8-4D8E-C6A8-80A7-7E1065630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3135" y="2913288"/>
            <a:ext cx="294724" cy="294724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367D164F-AB38-9BC0-0D67-DB5D9A4AC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1898" y="1222922"/>
            <a:ext cx="294724" cy="294724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EE96FFC8-6F23-DAD7-ECBC-15FCC2A10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8996" y="1493136"/>
            <a:ext cx="294724" cy="294724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11DFC72F-11DF-A1CA-D25F-0A60CFCED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6153" y="4311642"/>
            <a:ext cx="294724" cy="294724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C109C4FA-B6DB-3CB2-3C57-BA4832E6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6053" y="3449742"/>
            <a:ext cx="294724" cy="294724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74EFE110-6394-6833-F65F-76234142B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0499" y="2391505"/>
            <a:ext cx="294724" cy="294724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716CBC65-EF17-7391-7C34-53C7AA70B7F9}"/>
              </a:ext>
            </a:extLst>
          </p:cNvPr>
          <p:cNvSpPr txBox="1"/>
          <p:nvPr/>
        </p:nvSpPr>
        <p:spPr>
          <a:xfrm>
            <a:off x="3415122" y="2392407"/>
            <a:ext cx="95109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USA- Miami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05D18BB-55C9-B5C6-6E7D-25F6D86D1A61}"/>
              </a:ext>
            </a:extLst>
          </p:cNvPr>
          <p:cNvSpPr txBox="1"/>
          <p:nvPr/>
        </p:nvSpPr>
        <p:spPr>
          <a:xfrm>
            <a:off x="4649932" y="4329367"/>
            <a:ext cx="1593915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Brazil- Sao Paulo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F79F139-F8CB-7414-D059-A2028F91D0AF}"/>
              </a:ext>
            </a:extLst>
          </p:cNvPr>
          <p:cNvSpPr txBox="1"/>
          <p:nvPr/>
        </p:nvSpPr>
        <p:spPr>
          <a:xfrm>
            <a:off x="6464973" y="1240647"/>
            <a:ext cx="151092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Germany - Hamburg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F35DBC1A-4615-1D69-5705-A7345DCF0FBF}"/>
              </a:ext>
            </a:extLst>
          </p:cNvPr>
          <p:cNvSpPr txBox="1"/>
          <p:nvPr/>
        </p:nvSpPr>
        <p:spPr>
          <a:xfrm>
            <a:off x="10179485" y="2400367"/>
            <a:ext cx="125867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China- Shanghai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96CFE75E-4820-B8DB-DB09-5E827C7BFB1F}"/>
              </a:ext>
            </a:extLst>
          </p:cNvPr>
          <p:cNvSpPr txBox="1"/>
          <p:nvPr/>
        </p:nvSpPr>
        <p:spPr>
          <a:xfrm flipH="1">
            <a:off x="3163340" y="2953460"/>
            <a:ext cx="154882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Costa Rica- San Jose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742C598-8D65-E7FA-4551-115DC43D1A02}"/>
              </a:ext>
            </a:extLst>
          </p:cNvPr>
          <p:cNvSpPr txBox="1"/>
          <p:nvPr/>
        </p:nvSpPr>
        <p:spPr>
          <a:xfrm flipH="1">
            <a:off x="5406790" y="1745241"/>
            <a:ext cx="164891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Switzerland - </a:t>
            </a:r>
            <a:r>
              <a:rPr lang="en-US" sz="1200" err="1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Wollerau</a:t>
            </a:r>
            <a:endParaRPr lang="en-US" sz="1200">
              <a:solidFill>
                <a:srgbClr val="3F4655"/>
              </a:solidFill>
              <a:latin typeface="Franklin Gothic Medium" panose="020B0603020102020204"/>
              <a:ea typeface="League Spartan" charset="0"/>
              <a:cs typeface="Poppins" pitchFamily="2" charset="77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0A37F14-28D5-8B02-DC93-473CBA30B064}"/>
              </a:ext>
            </a:extLst>
          </p:cNvPr>
          <p:cNvSpPr txBox="1"/>
          <p:nvPr/>
        </p:nvSpPr>
        <p:spPr>
          <a:xfrm>
            <a:off x="8706643" y="3500395"/>
            <a:ext cx="853119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Singapore</a:t>
            </a:r>
          </a:p>
        </p:txBody>
      </p:sp>
      <p:pic>
        <p:nvPicPr>
          <p:cNvPr id="154" name="Graphic 153">
            <a:extLst>
              <a:ext uri="{FF2B5EF4-FFF2-40B4-BE49-F238E27FC236}">
                <a16:creationId xmlns:a16="http://schemas.microsoft.com/office/drawing/2014/main" id="{AED5BE5A-07D7-6695-A30A-46BDE66A7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1908" y="3002227"/>
            <a:ext cx="294724" cy="294724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86B21193-0588-79D6-F7B5-3D42894A09B5}"/>
              </a:ext>
            </a:extLst>
          </p:cNvPr>
          <p:cNvSpPr txBox="1"/>
          <p:nvPr/>
        </p:nvSpPr>
        <p:spPr>
          <a:xfrm>
            <a:off x="9874878" y="3051334"/>
            <a:ext cx="204004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Vietnam  - Ho Chi Minh City </a:t>
            </a:r>
          </a:p>
        </p:txBody>
      </p:sp>
      <p:pic>
        <p:nvPicPr>
          <p:cNvPr id="156" name="Graphic 155">
            <a:extLst>
              <a:ext uri="{FF2B5EF4-FFF2-40B4-BE49-F238E27FC236}">
                <a16:creationId xmlns:a16="http://schemas.microsoft.com/office/drawing/2014/main" id="{4C9E5D16-2B5B-8087-9B55-AB030A56B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61239" y="2554712"/>
            <a:ext cx="294724" cy="294724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F54D31A6-4B96-165A-1AD1-06C286179DD5}"/>
              </a:ext>
            </a:extLst>
          </p:cNvPr>
          <p:cNvSpPr txBox="1"/>
          <p:nvPr/>
        </p:nvSpPr>
        <p:spPr>
          <a:xfrm>
            <a:off x="8915176" y="2572437"/>
            <a:ext cx="90409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Hong Kong</a:t>
            </a:r>
          </a:p>
        </p:txBody>
      </p:sp>
      <p:pic>
        <p:nvPicPr>
          <p:cNvPr id="158" name="Graphic 157">
            <a:extLst>
              <a:ext uri="{FF2B5EF4-FFF2-40B4-BE49-F238E27FC236}">
                <a16:creationId xmlns:a16="http://schemas.microsoft.com/office/drawing/2014/main" id="{B98D7A18-A611-A1FB-2BD0-BDE4AB705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17727" y="2800230"/>
            <a:ext cx="294724" cy="294724"/>
          </a:xfrm>
          <a:prstGeom prst="rect">
            <a:avLst/>
          </a:prstGeom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id="{4F73581F-365A-CAF3-551C-A98F92309681}"/>
              </a:ext>
            </a:extLst>
          </p:cNvPr>
          <p:cNvSpPr txBox="1"/>
          <p:nvPr/>
        </p:nvSpPr>
        <p:spPr>
          <a:xfrm>
            <a:off x="10313194" y="2835582"/>
            <a:ext cx="147027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Philippines - Manila</a:t>
            </a:r>
          </a:p>
        </p:txBody>
      </p:sp>
      <p:pic>
        <p:nvPicPr>
          <p:cNvPr id="160" name="Graphic 159">
            <a:extLst>
              <a:ext uri="{FF2B5EF4-FFF2-40B4-BE49-F238E27FC236}">
                <a16:creationId xmlns:a16="http://schemas.microsoft.com/office/drawing/2014/main" id="{13CA1874-1BE6-FF31-77E3-F73C4D3F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4838" y="1038424"/>
            <a:ext cx="294724" cy="294724"/>
          </a:xfrm>
          <a:prstGeom prst="rect">
            <a:avLst/>
          </a:prstGeom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0EC99CE7-9901-B6AA-0254-BAC8B6D9B1DF}"/>
              </a:ext>
            </a:extLst>
          </p:cNvPr>
          <p:cNvSpPr txBox="1"/>
          <p:nvPr/>
        </p:nvSpPr>
        <p:spPr>
          <a:xfrm>
            <a:off x="6867714" y="1081181"/>
            <a:ext cx="121026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4263"/>
            <a:r>
              <a:rPr lang="en-US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Estonia - Tallinn</a:t>
            </a:r>
          </a:p>
        </p:txBody>
      </p:sp>
      <p:pic>
        <p:nvPicPr>
          <p:cNvPr id="162" name="Graphic 161">
            <a:extLst>
              <a:ext uri="{FF2B5EF4-FFF2-40B4-BE49-F238E27FC236}">
                <a16:creationId xmlns:a16="http://schemas.microsoft.com/office/drawing/2014/main" id="{14C03714-E2FA-2C35-27E4-9BCAD0389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366" y="2227320"/>
            <a:ext cx="294724" cy="294724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8B07EC3E-5B17-16B1-E0F5-5554B0FEFBA6}"/>
              </a:ext>
            </a:extLst>
          </p:cNvPr>
          <p:cNvSpPr txBox="1"/>
          <p:nvPr/>
        </p:nvSpPr>
        <p:spPr>
          <a:xfrm flipH="1">
            <a:off x="7123819" y="2256765"/>
            <a:ext cx="1704159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defTabSz="914263"/>
            <a:r>
              <a:rPr lang="de-CH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Egypt - Kairo</a:t>
            </a:r>
            <a:endParaRPr lang="en-US" sz="1200">
              <a:solidFill>
                <a:srgbClr val="3F4655"/>
              </a:solidFill>
              <a:latin typeface="Franklin Gothic Medium" panose="020B0603020102020204"/>
              <a:ea typeface="League Spartan" charset="0"/>
              <a:cs typeface="Poppins" pitchFamily="2" charset="77"/>
            </a:endParaRPr>
          </a:p>
        </p:txBody>
      </p:sp>
      <p:pic>
        <p:nvPicPr>
          <p:cNvPr id="164" name="Graphic 163">
            <a:extLst>
              <a:ext uri="{FF2B5EF4-FFF2-40B4-BE49-F238E27FC236}">
                <a16:creationId xmlns:a16="http://schemas.microsoft.com/office/drawing/2014/main" id="{DC685958-A05D-384B-D436-BF6F5E957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5470" y="2933992"/>
            <a:ext cx="294724" cy="294724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B93F037D-A755-FC0E-E898-F10FD081538B}"/>
              </a:ext>
            </a:extLst>
          </p:cNvPr>
          <p:cNvSpPr txBox="1"/>
          <p:nvPr/>
        </p:nvSpPr>
        <p:spPr>
          <a:xfrm flipH="1">
            <a:off x="7381220" y="3004307"/>
            <a:ext cx="1704159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defTabSz="914263"/>
            <a:r>
              <a:rPr lang="de-CH" sz="1200">
                <a:solidFill>
                  <a:srgbClr val="3F4655"/>
                </a:solidFill>
                <a:latin typeface="Franklin Gothic Medium" panose="020B0603020102020204"/>
                <a:ea typeface="League Spartan" charset="0"/>
                <a:cs typeface="Poppins" pitchFamily="2" charset="77"/>
              </a:rPr>
              <a:t>India - Bangalore</a:t>
            </a:r>
            <a:endParaRPr lang="en-US" sz="1200">
              <a:solidFill>
                <a:srgbClr val="3F4655"/>
              </a:solidFill>
              <a:latin typeface="Franklin Gothic Medium" panose="020B0603020102020204"/>
              <a:ea typeface="League Spartan" charset="0"/>
              <a:cs typeface="Poppins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354E1E-B4D2-DFE7-F31B-E08C6AFC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organization</a:t>
            </a:r>
          </a:p>
        </p:txBody>
      </p:sp>
    </p:spTree>
    <p:extLst>
      <p:ext uri="{BB962C8B-B14F-4D97-AF65-F5344CB8AC3E}">
        <p14:creationId xmlns:p14="http://schemas.microsoft.com/office/powerpoint/2010/main" val="227386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B69FBC-59F3-639E-0270-861E9B4B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Business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4FCB2E0-DDE4-AD8D-D821-59A4D0D5F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163,253+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A7762A6-2B3D-5E7A-BD39-913659103A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Business Partners</a:t>
            </a:r>
            <a:br>
              <a:rPr lang="en-US"/>
            </a:br>
            <a:r>
              <a:rPr lang="en-US" sz="1100" b="0"/>
              <a:t>+89% compared to Jan 2022</a:t>
            </a:r>
            <a:endParaRPr lang="en-US" b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E5FFEB3-9A6D-1B7D-F07D-1921547896F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224,500,000+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45E6B52-ABB2-FB48-5A18-D8C0E5548E2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en-US" noProof="0"/>
              <a:t>Container Events</a:t>
            </a:r>
            <a:br>
              <a:rPr lang="en-US" noProof="0"/>
            </a:br>
            <a:r>
              <a:rPr lang="en-US" sz="1100" b="0" noProof="0"/>
              <a:t>+95% compared to Jan 2022</a:t>
            </a:r>
            <a:endParaRPr lang="en-US" b="0" noProof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294BADD2-B9F7-8769-AA70-5868BBFB0F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688,435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F9F3127-AAFF-BFE9-831D-377B15E105A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lvl="0"/>
            <a:r>
              <a:rPr lang="en-US" noProof="0"/>
              <a:t>Shipments Placed</a:t>
            </a:r>
            <a:br>
              <a:rPr lang="en-US" noProof="0"/>
            </a:br>
            <a:r>
              <a:rPr lang="en-US" sz="1100" b="0" noProof="0"/>
              <a:t>+66% compared to Jan 2022</a:t>
            </a:r>
            <a:endParaRPr lang="en-US" b="0" noProof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BD9AF88B-B603-5E52-8301-DDCC55D293C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2332+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AAC0BB0-B6FF-561C-4232-302355DEE25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noProof="0"/>
              <a:t>Companies</a:t>
            </a:r>
            <a:br>
              <a:rPr lang="en-US" noProof="0"/>
            </a:br>
            <a:r>
              <a:rPr lang="en-US" sz="1100" b="0" noProof="0"/>
              <a:t>+40% compared to Jan 2022</a:t>
            </a:r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EEF5E1E-1FDA-B59C-55E7-3B24E67166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/>
              <a:t>6,000+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94EF9E6-C16F-35CC-80C8-FC686E8A152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noProof="0"/>
              <a:t>Unique Users</a:t>
            </a:r>
            <a:br>
              <a:rPr lang="en-US" noProof="0"/>
            </a:br>
            <a:r>
              <a:rPr lang="en-US" sz="1100" b="0" noProof="0"/>
              <a:t>+</a:t>
            </a:r>
            <a:r>
              <a:rPr lang="en-US" sz="1100" b="0"/>
              <a:t>66</a:t>
            </a:r>
            <a:r>
              <a:rPr lang="en-US" sz="1100" b="0" noProof="0"/>
              <a:t>% compared to Jan 2022</a:t>
            </a:r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AEA1D272-D883-83C7-7D53-79D5556DDF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3,024,542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204D5E76-22D2-8D3E-250E-15413DA24EE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lvl="0"/>
            <a:r>
              <a:rPr lang="en-US" noProof="0"/>
              <a:t>TEU Processed</a:t>
            </a:r>
            <a:br>
              <a:rPr lang="en-US" noProof="0"/>
            </a:br>
            <a:r>
              <a:rPr lang="en-US" sz="1100" b="0" noProof="0"/>
              <a:t>+73% compared to Jan 2022</a:t>
            </a:r>
            <a:endParaRPr lang="en-US" b="0" noProof="0"/>
          </a:p>
        </p:txBody>
      </p:sp>
      <p:pic>
        <p:nvPicPr>
          <p:cNvPr id="22" name="Picture Placeholder 34">
            <a:extLst>
              <a:ext uri="{FF2B5EF4-FFF2-40B4-BE49-F238E27FC236}">
                <a16:creationId xmlns:a16="http://schemas.microsoft.com/office/drawing/2014/main" id="{877AB6F7-DC6E-A8E0-460E-E99C5EA0A5D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26363" b="-26363"/>
          <a:stretch/>
        </p:blipFill>
        <p:spPr>
          <a:xfrm>
            <a:off x="1875326" y="1499926"/>
            <a:ext cx="568936" cy="549798"/>
          </a:xfrm>
        </p:spPr>
      </p:pic>
      <p:pic>
        <p:nvPicPr>
          <p:cNvPr id="24" name="Picture Placeholder 31">
            <a:extLst>
              <a:ext uri="{FF2B5EF4-FFF2-40B4-BE49-F238E27FC236}">
                <a16:creationId xmlns:a16="http://schemas.microsoft.com/office/drawing/2014/main" id="{1F9B627D-9F1F-48DC-A2ED-8271BF64E1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5897" b="-5897"/>
          <a:stretch/>
        </p:blipFill>
        <p:spPr>
          <a:xfrm>
            <a:off x="5903416" y="1541929"/>
            <a:ext cx="482006" cy="465792"/>
          </a:xfrm>
        </p:spPr>
      </p:pic>
      <p:pic>
        <p:nvPicPr>
          <p:cNvPr id="44" name="Picture Placeholder 24">
            <a:extLst>
              <a:ext uri="{FF2B5EF4-FFF2-40B4-BE49-F238E27FC236}">
                <a16:creationId xmlns:a16="http://schemas.microsoft.com/office/drawing/2014/main" id="{B00B7FDF-D6CE-A809-7F29-C33A6F18FF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477" r="3477"/>
          <a:stretch/>
        </p:blipFill>
        <p:spPr>
          <a:xfrm>
            <a:off x="9835497" y="1537175"/>
            <a:ext cx="491844" cy="475300"/>
          </a:xfrm>
        </p:spPr>
      </p:pic>
      <p:pic>
        <p:nvPicPr>
          <p:cNvPr id="45" name="Picture Placeholder 37">
            <a:extLst>
              <a:ext uri="{FF2B5EF4-FFF2-40B4-BE49-F238E27FC236}">
                <a16:creationId xmlns:a16="http://schemas.microsoft.com/office/drawing/2014/main" id="{CF75BD2A-20F6-B301-149D-4F67A3AF0E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31785" b="-31785"/>
          <a:stretch/>
        </p:blipFill>
        <p:spPr>
          <a:xfrm>
            <a:off x="1900238" y="3905250"/>
            <a:ext cx="519112" cy="501650"/>
          </a:xfrm>
        </p:spPr>
      </p:pic>
      <p:pic>
        <p:nvPicPr>
          <p:cNvPr id="46" name="Picture Placeholder 40">
            <a:extLst>
              <a:ext uri="{FF2B5EF4-FFF2-40B4-BE49-F238E27FC236}">
                <a16:creationId xmlns:a16="http://schemas.microsoft.com/office/drawing/2014/main" id="{FE635643-32AF-A9B1-57F9-345BA34358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203" b="1203"/>
          <a:stretch/>
        </p:blipFill>
        <p:spPr>
          <a:xfrm>
            <a:off x="5897003" y="3916982"/>
            <a:ext cx="494832" cy="478186"/>
          </a:xfrm>
        </p:spPr>
      </p:pic>
      <p:pic>
        <p:nvPicPr>
          <p:cNvPr id="47" name="Picture Placeholder 42">
            <a:extLst>
              <a:ext uri="{FF2B5EF4-FFF2-40B4-BE49-F238E27FC236}">
                <a16:creationId xmlns:a16="http://schemas.microsoft.com/office/drawing/2014/main" id="{5A5B8955-7767-A1A5-0227-4C5862F5D16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741" r="-1741"/>
          <a:stretch/>
        </p:blipFill>
        <p:spPr>
          <a:xfrm>
            <a:off x="9826532" y="3909762"/>
            <a:ext cx="509774" cy="492626"/>
          </a:xfrm>
        </p:spPr>
      </p:pic>
    </p:spTree>
    <p:extLst>
      <p:ext uri="{BB962C8B-B14F-4D97-AF65-F5344CB8AC3E}">
        <p14:creationId xmlns:p14="http://schemas.microsoft.com/office/powerpoint/2010/main" val="2980470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42">
            <a:extLst>
              <a:ext uri="{FF2B5EF4-FFF2-40B4-BE49-F238E27FC236}">
                <a16:creationId xmlns:a16="http://schemas.microsoft.com/office/drawing/2014/main" id="{E4402722-A3DF-CF43-4DC2-E5222F6571A7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8837797" y="3147257"/>
            <a:ext cx="9629" cy="2343528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" name="Straight Connector 44">
            <a:extLst>
              <a:ext uri="{FF2B5EF4-FFF2-40B4-BE49-F238E27FC236}">
                <a16:creationId xmlns:a16="http://schemas.microsoft.com/office/drawing/2014/main" id="{0B98401D-C856-2FA3-5BCF-BA1B1F604A8C}"/>
              </a:ext>
            </a:extLst>
          </p:cNvPr>
          <p:cNvCxnSpPr>
            <a:cxnSpLocks/>
          </p:cNvCxnSpPr>
          <p:nvPr/>
        </p:nvCxnSpPr>
        <p:spPr>
          <a:xfrm flipV="1">
            <a:off x="11292631" y="3121651"/>
            <a:ext cx="6032" cy="1713752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9" name="Straight Connector 42">
            <a:extLst>
              <a:ext uri="{FF2B5EF4-FFF2-40B4-BE49-F238E27FC236}">
                <a16:creationId xmlns:a16="http://schemas.microsoft.com/office/drawing/2014/main" id="{BEE47732-EFE7-F2A0-3A1B-81DD145053C2}"/>
              </a:ext>
            </a:extLst>
          </p:cNvPr>
          <p:cNvCxnSpPr>
            <a:cxnSpLocks/>
          </p:cNvCxnSpPr>
          <p:nvPr/>
        </p:nvCxnSpPr>
        <p:spPr>
          <a:xfrm flipV="1">
            <a:off x="9992576" y="3096287"/>
            <a:ext cx="16650" cy="1983901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31" name="Straight Connector 44">
            <a:extLst>
              <a:ext uri="{FF2B5EF4-FFF2-40B4-BE49-F238E27FC236}">
                <a16:creationId xmlns:a16="http://schemas.microsoft.com/office/drawing/2014/main" id="{C2DA4ED2-8150-8C6B-A333-3D85A5226E64}"/>
              </a:ext>
            </a:extLst>
          </p:cNvPr>
          <p:cNvCxnSpPr>
            <a:cxnSpLocks/>
          </p:cNvCxnSpPr>
          <p:nvPr/>
        </p:nvCxnSpPr>
        <p:spPr>
          <a:xfrm flipV="1">
            <a:off x="9179511" y="3055551"/>
            <a:ext cx="0" cy="1450342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132" name="Picture 4">
            <a:extLst>
              <a:ext uri="{FF2B5EF4-FFF2-40B4-BE49-F238E27FC236}">
                <a16:creationId xmlns:a16="http://schemas.microsoft.com/office/drawing/2014/main" id="{394808D4-B630-33B3-BD93-66992E99A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811" y="4523477"/>
            <a:ext cx="1252613" cy="52567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3777941-B5BE-128E-3E5C-1F7FD67D2C30}"/>
              </a:ext>
            </a:extLst>
          </p:cNvPr>
          <p:cNvGrpSpPr/>
          <p:nvPr/>
        </p:nvGrpSpPr>
        <p:grpSpPr>
          <a:xfrm>
            <a:off x="0" y="0"/>
            <a:ext cx="12192000" cy="2448437"/>
            <a:chOff x="0" y="0"/>
            <a:chExt cx="12192000" cy="3259297"/>
          </a:xfrm>
        </p:grpSpPr>
        <p:pic>
          <p:nvPicPr>
            <p:cNvPr id="5" name="Picture 4" descr="A picture containing text, water, boat, harbor&#10;&#10;Description automatically generated">
              <a:extLst>
                <a:ext uri="{FF2B5EF4-FFF2-40B4-BE49-F238E27FC236}">
                  <a16:creationId xmlns:a16="http://schemas.microsoft.com/office/drawing/2014/main" id="{4726AA94-ECA5-ED0C-E6AD-172E557422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31770" b="32578"/>
            <a:stretch/>
          </p:blipFill>
          <p:spPr>
            <a:xfrm>
              <a:off x="0" y="0"/>
              <a:ext cx="12192000" cy="3258434"/>
            </a:xfrm>
            <a:custGeom>
              <a:avLst/>
              <a:gdLst>
                <a:gd name="connsiteX0" fmla="*/ 0 w 12192000"/>
                <a:gd name="connsiteY0" fmla="*/ 0 h 2801071"/>
                <a:gd name="connsiteX1" fmla="*/ 12192000 w 12192000"/>
                <a:gd name="connsiteY1" fmla="*/ 0 h 2801071"/>
                <a:gd name="connsiteX2" fmla="*/ 12192000 w 12192000"/>
                <a:gd name="connsiteY2" fmla="*/ 2801071 h 2801071"/>
                <a:gd name="connsiteX3" fmla="*/ 0 w 12192000"/>
                <a:gd name="connsiteY3" fmla="*/ 2801071 h 28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2801071">
                  <a:moveTo>
                    <a:pt x="0" y="0"/>
                  </a:moveTo>
                  <a:lnTo>
                    <a:pt x="12192000" y="0"/>
                  </a:lnTo>
                  <a:lnTo>
                    <a:pt x="12192000" y="2801071"/>
                  </a:lnTo>
                  <a:lnTo>
                    <a:pt x="0" y="2801071"/>
                  </a:lnTo>
                  <a:close/>
                </a:path>
              </a:pathLst>
            </a:cu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B4810B-528A-7433-05F0-C895EBEF9A42}"/>
                </a:ext>
              </a:extLst>
            </p:cNvPr>
            <p:cNvSpPr/>
            <p:nvPr/>
          </p:nvSpPr>
          <p:spPr>
            <a:xfrm>
              <a:off x="0" y="0"/>
              <a:ext cx="12192000" cy="3259297"/>
            </a:xfrm>
            <a:prstGeom prst="rect">
              <a:avLst/>
            </a:prstGeom>
            <a:solidFill>
              <a:srgbClr val="1F3748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EBB50B-716F-B51A-CB09-2C1B3477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cargoo</a:t>
            </a:r>
            <a:r>
              <a:rPr lang="en-US" dirty="0">
                <a:solidFill>
                  <a:schemeClr val="bg1"/>
                </a:solidFill>
              </a:rPr>
              <a:t> evolution</a:t>
            </a:r>
          </a:p>
        </p:txBody>
      </p:sp>
      <p:pic>
        <p:nvPicPr>
          <p:cNvPr id="3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0E60F61-7AAA-1F98-7963-6FEBEBCE8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341BC92E-A828-5403-D58E-D7D2E29833B6}"/>
              </a:ext>
            </a:extLst>
          </p:cNvPr>
          <p:cNvSpPr txBox="1"/>
          <p:nvPr/>
        </p:nvSpPr>
        <p:spPr>
          <a:xfrm>
            <a:off x="239664" y="1059542"/>
            <a:ext cx="11495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An expert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system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for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logistics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,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designed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by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logistic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Segoe UI"/>
                <a:cs typeface="Segoe UI"/>
              </a:rPr>
              <a:t>experts</a:t>
            </a:r>
            <a: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  <a:t>:</a:t>
            </a:r>
            <a:br>
              <a:rPr lang="de-CH" b="1" dirty="0">
                <a:solidFill>
                  <a:schemeClr val="bg1"/>
                </a:solidFill>
                <a:latin typeface="Segoe UI"/>
                <a:cs typeface="Segoe UI"/>
              </a:rPr>
            </a:br>
            <a:endParaRPr lang="de-CH" b="1" dirty="0">
              <a:solidFill>
                <a:schemeClr val="bg1"/>
              </a:solidFill>
              <a:latin typeface="Segoe UI"/>
              <a:cs typeface="Segoe UI"/>
            </a:endParaRPr>
          </a:p>
          <a:p>
            <a:r>
              <a:rPr lang="en-US" dirty="0">
                <a:solidFill>
                  <a:schemeClr val="bg1"/>
                </a:solidFill>
                <a:latin typeface="Segoe UI"/>
                <a:cs typeface="Segoe UI"/>
              </a:rPr>
              <a:t>Our capabilities are proven. Cargoo has been developed by senior staff who have worked in commodity trading, food processing and FMCG businesses and of course logistics for years.</a:t>
            </a:r>
            <a:endParaRPr lang="de-CH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pic>
        <p:nvPicPr>
          <p:cNvPr id="105" name="Picture 5">
            <a:extLst>
              <a:ext uri="{FF2B5EF4-FFF2-40B4-BE49-F238E27FC236}">
                <a16:creationId xmlns:a16="http://schemas.microsoft.com/office/drawing/2014/main" id="{917AFF52-654C-FE53-3B29-0EC72F34B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2714" y="4376575"/>
            <a:ext cx="680056" cy="680056"/>
          </a:xfrm>
          <a:prstGeom prst="rect">
            <a:avLst/>
          </a:prstGeom>
        </p:spPr>
      </p:pic>
      <p:cxnSp>
        <p:nvCxnSpPr>
          <p:cNvPr id="106" name="Straight Connector 36">
            <a:extLst>
              <a:ext uri="{FF2B5EF4-FFF2-40B4-BE49-F238E27FC236}">
                <a16:creationId xmlns:a16="http://schemas.microsoft.com/office/drawing/2014/main" id="{A5051D77-CA9B-DAAC-109C-BD1624487DD4}"/>
              </a:ext>
            </a:extLst>
          </p:cNvPr>
          <p:cNvCxnSpPr>
            <a:cxnSpLocks/>
          </p:cNvCxnSpPr>
          <p:nvPr/>
        </p:nvCxnSpPr>
        <p:spPr>
          <a:xfrm flipV="1">
            <a:off x="7442742" y="3104711"/>
            <a:ext cx="13168" cy="1537268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7" name="Straight Connector 42">
            <a:extLst>
              <a:ext uri="{FF2B5EF4-FFF2-40B4-BE49-F238E27FC236}">
                <a16:creationId xmlns:a16="http://schemas.microsoft.com/office/drawing/2014/main" id="{9F9F4193-94B1-D5D5-2FB5-A7644DBE3CA5}"/>
              </a:ext>
            </a:extLst>
          </p:cNvPr>
          <p:cNvCxnSpPr>
            <a:cxnSpLocks/>
          </p:cNvCxnSpPr>
          <p:nvPr/>
        </p:nvCxnSpPr>
        <p:spPr>
          <a:xfrm flipV="1">
            <a:off x="7949822" y="3102143"/>
            <a:ext cx="16650" cy="1983901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8" name="Straight Connector 32">
            <a:extLst>
              <a:ext uri="{FF2B5EF4-FFF2-40B4-BE49-F238E27FC236}">
                <a16:creationId xmlns:a16="http://schemas.microsoft.com/office/drawing/2014/main" id="{E0B31157-A493-2A38-CC99-0CEA73676019}"/>
              </a:ext>
            </a:extLst>
          </p:cNvPr>
          <p:cNvCxnSpPr>
            <a:cxnSpLocks/>
          </p:cNvCxnSpPr>
          <p:nvPr/>
        </p:nvCxnSpPr>
        <p:spPr>
          <a:xfrm flipH="1">
            <a:off x="646250" y="3055551"/>
            <a:ext cx="0" cy="359163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9" name="Straight Connector 93">
            <a:extLst>
              <a:ext uri="{FF2B5EF4-FFF2-40B4-BE49-F238E27FC236}">
                <a16:creationId xmlns:a16="http://schemas.microsoft.com/office/drawing/2014/main" id="{1E37C48B-CFEE-B3C4-92F4-09B85FF876FA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6498498" y="3137311"/>
            <a:ext cx="20818" cy="1675925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10" name="Straight Connector 94">
            <a:extLst>
              <a:ext uri="{FF2B5EF4-FFF2-40B4-BE49-F238E27FC236}">
                <a16:creationId xmlns:a16="http://schemas.microsoft.com/office/drawing/2014/main" id="{D97DE37C-FEFE-7F22-0DB1-F45BBDCCCAB8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182069" y="2967676"/>
            <a:ext cx="0" cy="2979112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11" name="Straight Connector 85">
            <a:extLst>
              <a:ext uri="{FF2B5EF4-FFF2-40B4-BE49-F238E27FC236}">
                <a16:creationId xmlns:a16="http://schemas.microsoft.com/office/drawing/2014/main" id="{D1DE168A-F3CA-AE32-73C6-0A4A9DFB45D0}"/>
              </a:ext>
            </a:extLst>
          </p:cNvPr>
          <p:cNvCxnSpPr>
            <a:cxnSpLocks/>
          </p:cNvCxnSpPr>
          <p:nvPr/>
        </p:nvCxnSpPr>
        <p:spPr>
          <a:xfrm flipH="1">
            <a:off x="2537677" y="2967676"/>
            <a:ext cx="0" cy="359163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12" name="Straight Connector 63">
            <a:extLst>
              <a:ext uri="{FF2B5EF4-FFF2-40B4-BE49-F238E27FC236}">
                <a16:creationId xmlns:a16="http://schemas.microsoft.com/office/drawing/2014/main" id="{2B68AF3F-22E0-7026-0252-F0D5DB2C3D81}"/>
              </a:ext>
            </a:extLst>
          </p:cNvPr>
          <p:cNvCxnSpPr>
            <a:cxnSpLocks/>
            <a:endCxn id="121" idx="0"/>
          </p:cNvCxnSpPr>
          <p:nvPr/>
        </p:nvCxnSpPr>
        <p:spPr>
          <a:xfrm flipH="1" flipV="1">
            <a:off x="3308114" y="2765556"/>
            <a:ext cx="31898" cy="1244703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13" name="Arrow: Right 64">
            <a:extLst>
              <a:ext uri="{FF2B5EF4-FFF2-40B4-BE49-F238E27FC236}">
                <a16:creationId xmlns:a16="http://schemas.microsoft.com/office/drawing/2014/main" id="{10628B27-670B-BE01-9701-7C4B3908B510}"/>
              </a:ext>
            </a:extLst>
          </p:cNvPr>
          <p:cNvSpPr/>
          <p:nvPr/>
        </p:nvSpPr>
        <p:spPr>
          <a:xfrm>
            <a:off x="272126" y="2593779"/>
            <a:ext cx="11919874" cy="675593"/>
          </a:xfrm>
          <a:prstGeom prst="rightArrow">
            <a:avLst/>
          </a:prstGeom>
          <a:solidFill>
            <a:srgbClr val="173887">
              <a:lumMod val="20000"/>
              <a:lumOff val="80000"/>
            </a:srgbClr>
          </a:solidFill>
          <a:ln w="9525" cap="flat" cmpd="sng" algn="ctr">
            <a:solidFill>
              <a:srgbClr val="1B3F95">
                <a:shade val="95000"/>
                <a:satMod val="105000"/>
              </a:srgbClr>
            </a:solidFill>
            <a:prstDash val="solid"/>
          </a:ln>
          <a:effectLst>
            <a:glow>
              <a:srgbClr val="9FA7B3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000" b="1" i="0" u="none" strike="noStrike" kern="0" cap="none" spc="0" normalizeH="0" baseline="0" noProof="0">
              <a:ln>
                <a:noFill/>
              </a:ln>
              <a:solidFill>
                <a:srgbClr val="44474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" name="TextBox 75">
            <a:extLst>
              <a:ext uri="{FF2B5EF4-FFF2-40B4-BE49-F238E27FC236}">
                <a16:creationId xmlns:a16="http://schemas.microsoft.com/office/drawing/2014/main" id="{B57484F1-C165-4B46-4A10-5DFC39F02EA3}"/>
              </a:ext>
            </a:extLst>
          </p:cNvPr>
          <p:cNvSpPr txBox="1"/>
          <p:nvPr/>
        </p:nvSpPr>
        <p:spPr>
          <a:xfrm>
            <a:off x="1704279" y="2765556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2013</a:t>
            </a:r>
          </a:p>
        </p:txBody>
      </p:sp>
      <p:sp>
        <p:nvSpPr>
          <p:cNvPr id="115" name="TextBox 80">
            <a:extLst>
              <a:ext uri="{FF2B5EF4-FFF2-40B4-BE49-F238E27FC236}">
                <a16:creationId xmlns:a16="http://schemas.microsoft.com/office/drawing/2014/main" id="{FC3A8023-6857-8ADE-DB55-AA891F13B887}"/>
              </a:ext>
            </a:extLst>
          </p:cNvPr>
          <p:cNvSpPr txBox="1"/>
          <p:nvPr/>
        </p:nvSpPr>
        <p:spPr>
          <a:xfrm>
            <a:off x="6169870" y="2756901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2019</a:t>
            </a:r>
          </a:p>
        </p:txBody>
      </p:sp>
      <p:sp>
        <p:nvSpPr>
          <p:cNvPr id="116" name="Arrow: Right 82">
            <a:extLst>
              <a:ext uri="{FF2B5EF4-FFF2-40B4-BE49-F238E27FC236}">
                <a16:creationId xmlns:a16="http://schemas.microsoft.com/office/drawing/2014/main" id="{1FECB490-FA52-E58F-4CB8-9A355EFACB6B}"/>
              </a:ext>
            </a:extLst>
          </p:cNvPr>
          <p:cNvSpPr/>
          <p:nvPr/>
        </p:nvSpPr>
        <p:spPr>
          <a:xfrm>
            <a:off x="646250" y="3225370"/>
            <a:ext cx="1891175" cy="410245"/>
          </a:xfrm>
          <a:prstGeom prst="rightArrow">
            <a:avLst/>
          </a:prstGeom>
          <a:solidFill>
            <a:srgbClr val="173887">
              <a:lumMod val="20000"/>
              <a:lumOff val="80000"/>
            </a:srgbClr>
          </a:solidFill>
          <a:ln w="9525" cap="flat" cmpd="sng" algn="ctr">
            <a:solidFill>
              <a:srgbClr val="1B3F95">
                <a:shade val="95000"/>
                <a:satMod val="105000"/>
              </a:srgbClr>
            </a:solidFill>
            <a:prstDash val="solid"/>
          </a:ln>
          <a:effectLst>
            <a:glow>
              <a:srgbClr val="9FA7B3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1" i="0" u="none" strike="noStrike" kern="0" cap="none" spc="0" normalizeH="0" baseline="0" noProof="0">
                <a:ln>
                  <a:noFill/>
                </a:ln>
                <a:solidFill>
                  <a:srgbClr val="44474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CSA Shipping</a:t>
            </a:r>
          </a:p>
        </p:txBody>
      </p:sp>
      <p:sp>
        <p:nvSpPr>
          <p:cNvPr id="117" name="Arrow: Right 83">
            <a:extLst>
              <a:ext uri="{FF2B5EF4-FFF2-40B4-BE49-F238E27FC236}">
                <a16:creationId xmlns:a16="http://schemas.microsoft.com/office/drawing/2014/main" id="{1A67A5A5-211E-F83D-B100-B6496868DC95}"/>
              </a:ext>
            </a:extLst>
          </p:cNvPr>
          <p:cNvSpPr/>
          <p:nvPr/>
        </p:nvSpPr>
        <p:spPr>
          <a:xfrm>
            <a:off x="2537425" y="3223011"/>
            <a:ext cx="3961073" cy="410245"/>
          </a:xfrm>
          <a:prstGeom prst="rightArrow">
            <a:avLst/>
          </a:prstGeom>
          <a:solidFill>
            <a:srgbClr val="173887">
              <a:lumMod val="20000"/>
              <a:lumOff val="80000"/>
            </a:srgbClr>
          </a:solidFill>
          <a:ln w="9525" cap="flat" cmpd="sng" algn="ctr">
            <a:solidFill>
              <a:srgbClr val="1B3F95">
                <a:shade val="95000"/>
                <a:satMod val="105000"/>
              </a:srgbClr>
            </a:solidFill>
            <a:prstDash val="solid"/>
          </a:ln>
          <a:effectLst>
            <a:glow>
              <a:srgbClr val="9FA7B3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1" i="0" u="none" strike="noStrike" kern="0" cap="none" spc="0" normalizeH="0" baseline="0" noProof="0">
                <a:ln>
                  <a:noFill/>
                </a:ln>
                <a:solidFill>
                  <a:srgbClr val="44474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CSA Ocean</a:t>
            </a:r>
          </a:p>
        </p:txBody>
      </p:sp>
      <p:sp>
        <p:nvSpPr>
          <p:cNvPr id="118" name="Arrow: Right 84">
            <a:extLst>
              <a:ext uri="{FF2B5EF4-FFF2-40B4-BE49-F238E27FC236}">
                <a16:creationId xmlns:a16="http://schemas.microsoft.com/office/drawing/2014/main" id="{9598B4BC-EBB2-9BD8-7519-C097F29520A7}"/>
              </a:ext>
            </a:extLst>
          </p:cNvPr>
          <p:cNvSpPr/>
          <p:nvPr/>
        </p:nvSpPr>
        <p:spPr>
          <a:xfrm>
            <a:off x="3340012" y="3396122"/>
            <a:ext cx="8810352" cy="1263441"/>
          </a:xfrm>
          <a:prstGeom prst="rightArrow">
            <a:avLst/>
          </a:prstGeom>
          <a:solidFill>
            <a:srgbClr val="173887">
              <a:lumMod val="20000"/>
              <a:lumOff val="80000"/>
            </a:srgbClr>
          </a:solidFill>
          <a:ln w="9525" cap="flat" cmpd="sng" algn="ctr">
            <a:solidFill>
              <a:srgbClr val="1B3F95">
                <a:shade val="95000"/>
                <a:satMod val="105000"/>
              </a:srgbClr>
            </a:solidFill>
            <a:prstDash val="solid"/>
          </a:ln>
          <a:effectLst>
            <a:glow>
              <a:srgbClr val="9FA7B3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000" b="1" i="0" u="none" strike="noStrike" kern="0" cap="none" spc="0" normalizeH="0" baseline="0" noProof="0">
              <a:ln>
                <a:noFill/>
              </a:ln>
              <a:solidFill>
                <a:srgbClr val="44474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9" name="TextBox 86">
            <a:extLst>
              <a:ext uri="{FF2B5EF4-FFF2-40B4-BE49-F238E27FC236}">
                <a16:creationId xmlns:a16="http://schemas.microsoft.com/office/drawing/2014/main" id="{1F047C25-69B1-79DE-A8C7-375E9CEF540D}"/>
              </a:ext>
            </a:extLst>
          </p:cNvPr>
          <p:cNvSpPr txBox="1"/>
          <p:nvPr/>
        </p:nvSpPr>
        <p:spPr>
          <a:xfrm>
            <a:off x="472420" y="2765556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2009</a:t>
            </a:r>
          </a:p>
        </p:txBody>
      </p:sp>
      <p:sp>
        <p:nvSpPr>
          <p:cNvPr id="121" name="TextBox 88">
            <a:extLst>
              <a:ext uri="{FF2B5EF4-FFF2-40B4-BE49-F238E27FC236}">
                <a16:creationId xmlns:a16="http://schemas.microsoft.com/office/drawing/2014/main" id="{43DABC90-036C-E4C2-03E7-A675E64001E0}"/>
              </a:ext>
            </a:extLst>
          </p:cNvPr>
          <p:cNvSpPr txBox="1"/>
          <p:nvPr/>
        </p:nvSpPr>
        <p:spPr>
          <a:xfrm>
            <a:off x="2967371" y="2765556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2016</a:t>
            </a:r>
          </a:p>
        </p:txBody>
      </p:sp>
      <p:sp>
        <p:nvSpPr>
          <p:cNvPr id="122" name="TextBox 39">
            <a:extLst>
              <a:ext uri="{FF2B5EF4-FFF2-40B4-BE49-F238E27FC236}">
                <a16:creationId xmlns:a16="http://schemas.microsoft.com/office/drawing/2014/main" id="{0A3832AB-9547-1118-8D2D-980D3F91CE2A}"/>
              </a:ext>
            </a:extLst>
          </p:cNvPr>
          <p:cNvSpPr txBox="1"/>
          <p:nvPr/>
        </p:nvSpPr>
        <p:spPr>
          <a:xfrm>
            <a:off x="7124426" y="2756903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2020</a:t>
            </a:r>
          </a:p>
        </p:txBody>
      </p:sp>
      <p:sp>
        <p:nvSpPr>
          <p:cNvPr id="124" name="TextBox 26">
            <a:extLst>
              <a:ext uri="{FF2B5EF4-FFF2-40B4-BE49-F238E27FC236}">
                <a16:creationId xmlns:a16="http://schemas.microsoft.com/office/drawing/2014/main" id="{00EA4B23-A501-A20E-CEFD-4D49E4A60805}"/>
              </a:ext>
            </a:extLst>
          </p:cNvPr>
          <p:cNvSpPr txBox="1"/>
          <p:nvPr/>
        </p:nvSpPr>
        <p:spPr>
          <a:xfrm>
            <a:off x="4993410" y="2756902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</a:p>
        </p:txBody>
      </p:sp>
      <p:sp>
        <p:nvSpPr>
          <p:cNvPr id="125" name="TextBox 31">
            <a:extLst>
              <a:ext uri="{FF2B5EF4-FFF2-40B4-BE49-F238E27FC236}">
                <a16:creationId xmlns:a16="http://schemas.microsoft.com/office/drawing/2014/main" id="{95AB8210-62C8-8738-932F-E0DA5D33E4F0}"/>
              </a:ext>
            </a:extLst>
          </p:cNvPr>
          <p:cNvSpPr txBox="1"/>
          <p:nvPr/>
        </p:nvSpPr>
        <p:spPr>
          <a:xfrm>
            <a:off x="3875662" y="2760401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2017</a:t>
            </a:r>
          </a:p>
        </p:txBody>
      </p:sp>
      <p:pic>
        <p:nvPicPr>
          <p:cNvPr id="126" name="Picture 7">
            <a:extLst>
              <a:ext uri="{FF2B5EF4-FFF2-40B4-BE49-F238E27FC236}">
                <a16:creationId xmlns:a16="http://schemas.microsoft.com/office/drawing/2014/main" id="{628F6FD3-770A-60C1-C1D8-75E2946F1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4084" y="5121405"/>
            <a:ext cx="1136924" cy="348183"/>
          </a:xfrm>
          <a:prstGeom prst="rect">
            <a:avLst/>
          </a:prstGeom>
        </p:spPr>
      </p:pic>
      <p:sp>
        <p:nvSpPr>
          <p:cNvPr id="127" name="TextBox 43">
            <a:extLst>
              <a:ext uri="{FF2B5EF4-FFF2-40B4-BE49-F238E27FC236}">
                <a16:creationId xmlns:a16="http://schemas.microsoft.com/office/drawing/2014/main" id="{02E8D173-29E4-E2D6-F09F-08CB6A091BE5}"/>
              </a:ext>
            </a:extLst>
          </p:cNvPr>
          <p:cNvSpPr txBox="1"/>
          <p:nvPr/>
        </p:nvSpPr>
        <p:spPr>
          <a:xfrm>
            <a:off x="1086331" y="2760747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128" name="TextBox 33">
            <a:extLst>
              <a:ext uri="{FF2B5EF4-FFF2-40B4-BE49-F238E27FC236}">
                <a16:creationId xmlns:a16="http://schemas.microsoft.com/office/drawing/2014/main" id="{D814E1B1-33CD-E408-5A0B-0CAE3C40C61B}"/>
              </a:ext>
            </a:extLst>
          </p:cNvPr>
          <p:cNvSpPr txBox="1"/>
          <p:nvPr/>
        </p:nvSpPr>
        <p:spPr>
          <a:xfrm>
            <a:off x="2286422" y="2760747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129" name="TextBox 37">
            <a:extLst>
              <a:ext uri="{FF2B5EF4-FFF2-40B4-BE49-F238E27FC236}">
                <a16:creationId xmlns:a16="http://schemas.microsoft.com/office/drawing/2014/main" id="{A4786796-7C66-B45A-3ADF-239AF18AB816}"/>
              </a:ext>
            </a:extLst>
          </p:cNvPr>
          <p:cNvSpPr txBox="1"/>
          <p:nvPr/>
        </p:nvSpPr>
        <p:spPr>
          <a:xfrm>
            <a:off x="8103306" y="2755601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2021</a:t>
            </a:r>
          </a:p>
        </p:txBody>
      </p:sp>
      <p:sp>
        <p:nvSpPr>
          <p:cNvPr id="130" name="TextBox 38">
            <a:extLst>
              <a:ext uri="{FF2B5EF4-FFF2-40B4-BE49-F238E27FC236}">
                <a16:creationId xmlns:a16="http://schemas.microsoft.com/office/drawing/2014/main" id="{6146C0DD-C2B0-1DE7-8D49-208B03876407}"/>
              </a:ext>
            </a:extLst>
          </p:cNvPr>
          <p:cNvSpPr txBox="1"/>
          <p:nvPr/>
        </p:nvSpPr>
        <p:spPr>
          <a:xfrm>
            <a:off x="9134506" y="2760356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2022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D7F03F9-821D-4784-A72B-5BA0E47BF5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6164" y="5092290"/>
            <a:ext cx="998307" cy="434378"/>
          </a:xfrm>
          <a:prstGeom prst="rect">
            <a:avLst/>
          </a:prstGeom>
        </p:spPr>
      </p:pic>
      <p:sp>
        <p:nvSpPr>
          <p:cNvPr id="9" name="TextBox 38">
            <a:extLst>
              <a:ext uri="{FF2B5EF4-FFF2-40B4-BE49-F238E27FC236}">
                <a16:creationId xmlns:a16="http://schemas.microsoft.com/office/drawing/2014/main" id="{E21F42E3-37BC-520C-3856-3422AA10F48D}"/>
              </a:ext>
            </a:extLst>
          </p:cNvPr>
          <p:cNvSpPr txBox="1"/>
          <p:nvPr/>
        </p:nvSpPr>
        <p:spPr>
          <a:xfrm>
            <a:off x="10242065" y="2765555"/>
            <a:ext cx="68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AU" sz="1400" b="1" dirty="0">
                <a:solidFill>
                  <a:srgbClr val="4447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2023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4EDDF93-7D28-6105-2518-C0D58DD65856}"/>
              </a:ext>
            </a:extLst>
          </p:cNvPr>
          <p:cNvSpPr txBox="1"/>
          <p:nvPr/>
        </p:nvSpPr>
        <p:spPr>
          <a:xfrm>
            <a:off x="6005653" y="4813236"/>
            <a:ext cx="985689" cy="5339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CH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/>
                <a:cs typeface="Segoe UI"/>
              </a:rPr>
              <a:t>Largest</a:t>
            </a:r>
            <a:r>
              <a:rPr lang="de-CH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/>
                <a:cs typeface="Segoe UI"/>
              </a:rPr>
              <a:t> EU </a:t>
            </a:r>
            <a:r>
              <a:rPr lang="de-CH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/>
                <a:cs typeface="Segoe UI"/>
              </a:rPr>
              <a:t>retailer</a:t>
            </a:r>
            <a:endParaRPr lang="de-CH" sz="1400" b="1" dirty="0">
              <a:solidFill>
                <a:schemeClr val="tx1">
                  <a:lumMod val="65000"/>
                  <a:lumOff val="35000"/>
                </a:schemeClr>
              </a:solidFill>
              <a:latin typeface="Segoe UI"/>
              <a:cs typeface="Segoe UI"/>
            </a:endParaRPr>
          </a:p>
          <a:p>
            <a:pPr algn="l"/>
            <a:endParaRPr lang="de-CH" sz="1600" dirty="0" err="1">
              <a:solidFill>
                <a:schemeClr val="tx2"/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53E7CA93-DEA3-EE53-685A-2ACF420AD2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6430" y="5274597"/>
            <a:ext cx="804970" cy="622712"/>
          </a:xfrm>
          <a:prstGeom prst="rect">
            <a:avLst/>
          </a:prstGeom>
        </p:spPr>
      </p:pic>
      <p:cxnSp>
        <p:nvCxnSpPr>
          <p:cNvPr id="24" name="Straight Connector 42">
            <a:extLst>
              <a:ext uri="{FF2B5EF4-FFF2-40B4-BE49-F238E27FC236}">
                <a16:creationId xmlns:a16="http://schemas.microsoft.com/office/drawing/2014/main" id="{3B853459-426C-D3A7-A75E-EE6C6089F160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10923551" y="3096287"/>
            <a:ext cx="5364" cy="2178310"/>
          </a:xfrm>
          <a:prstGeom prst="line">
            <a:avLst/>
          </a:prstGeom>
          <a:noFill/>
          <a:ln w="9525" cap="flat" cmpd="sng" algn="ctr">
            <a:solidFill>
              <a:srgbClr val="9FA7B3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29" name="Grafik 28">
            <a:extLst>
              <a:ext uri="{FF2B5EF4-FFF2-40B4-BE49-F238E27FC236}">
                <a16:creationId xmlns:a16="http://schemas.microsoft.com/office/drawing/2014/main" id="{3791C608-3306-1388-39DD-A3922B3B04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79724" y="4669193"/>
            <a:ext cx="631846" cy="666948"/>
          </a:xfrm>
          <a:prstGeom prst="rect">
            <a:avLst/>
          </a:prstGeom>
        </p:spPr>
      </p:pic>
      <p:pic>
        <p:nvPicPr>
          <p:cNvPr id="11" name="Picture 33" descr="Logo&#10;&#10;Description automatically generated">
            <a:extLst>
              <a:ext uri="{FF2B5EF4-FFF2-40B4-BE49-F238E27FC236}">
                <a16:creationId xmlns:a16="http://schemas.microsoft.com/office/drawing/2014/main" id="{9A8AC1D6-6858-1593-D6C9-0E6DC068CC7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1329" t="38333" r="21407" b="38500"/>
          <a:stretch/>
        </p:blipFill>
        <p:spPr>
          <a:xfrm>
            <a:off x="4101302" y="3847935"/>
            <a:ext cx="1456752" cy="41664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005EA0F-E523-6A4E-1053-3F84D5639D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24680" y="5490785"/>
            <a:ext cx="845492" cy="36309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ECD91D4-7727-CC00-4C6B-7CFB06CE1A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7623" y="5946788"/>
            <a:ext cx="1508891" cy="3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29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33777941-B5BE-128E-3E5C-1F7FD67D2C30}"/>
              </a:ext>
            </a:extLst>
          </p:cNvPr>
          <p:cNvGrpSpPr/>
          <p:nvPr/>
        </p:nvGrpSpPr>
        <p:grpSpPr>
          <a:xfrm>
            <a:off x="0" y="0"/>
            <a:ext cx="12192000" cy="2582177"/>
            <a:chOff x="0" y="0"/>
            <a:chExt cx="12192000" cy="3259297"/>
          </a:xfrm>
        </p:grpSpPr>
        <p:pic>
          <p:nvPicPr>
            <p:cNvPr id="5" name="Picture 4" descr="A picture containing text, water, boat, harbor&#10;&#10;Description automatically generated">
              <a:extLst>
                <a:ext uri="{FF2B5EF4-FFF2-40B4-BE49-F238E27FC236}">
                  <a16:creationId xmlns:a16="http://schemas.microsoft.com/office/drawing/2014/main" id="{4726AA94-ECA5-ED0C-E6AD-172E557422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31770" b="32578"/>
            <a:stretch/>
          </p:blipFill>
          <p:spPr>
            <a:xfrm>
              <a:off x="0" y="0"/>
              <a:ext cx="12192000" cy="3258434"/>
            </a:xfrm>
            <a:custGeom>
              <a:avLst/>
              <a:gdLst>
                <a:gd name="connsiteX0" fmla="*/ 0 w 12192000"/>
                <a:gd name="connsiteY0" fmla="*/ 0 h 2801071"/>
                <a:gd name="connsiteX1" fmla="*/ 12192000 w 12192000"/>
                <a:gd name="connsiteY1" fmla="*/ 0 h 2801071"/>
                <a:gd name="connsiteX2" fmla="*/ 12192000 w 12192000"/>
                <a:gd name="connsiteY2" fmla="*/ 2801071 h 2801071"/>
                <a:gd name="connsiteX3" fmla="*/ 0 w 12192000"/>
                <a:gd name="connsiteY3" fmla="*/ 2801071 h 28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2801071">
                  <a:moveTo>
                    <a:pt x="0" y="0"/>
                  </a:moveTo>
                  <a:lnTo>
                    <a:pt x="12192000" y="0"/>
                  </a:lnTo>
                  <a:lnTo>
                    <a:pt x="12192000" y="2801071"/>
                  </a:lnTo>
                  <a:lnTo>
                    <a:pt x="0" y="2801071"/>
                  </a:lnTo>
                  <a:close/>
                </a:path>
              </a:pathLst>
            </a:cu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B4810B-528A-7433-05F0-C895EBEF9A42}"/>
                </a:ext>
              </a:extLst>
            </p:cNvPr>
            <p:cNvSpPr/>
            <p:nvPr/>
          </p:nvSpPr>
          <p:spPr>
            <a:xfrm>
              <a:off x="0" y="0"/>
              <a:ext cx="12192000" cy="3259297"/>
            </a:xfrm>
            <a:prstGeom prst="rect">
              <a:avLst/>
            </a:prstGeom>
            <a:solidFill>
              <a:srgbClr val="1F3748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EBB50B-716F-B51A-CB09-2C1B3477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cargoo</a:t>
            </a:r>
            <a:r>
              <a:rPr lang="en-US" dirty="0">
                <a:solidFill>
                  <a:schemeClr val="bg1"/>
                </a:solidFill>
              </a:rPr>
              <a:t> Purpose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09BFF4-72FF-4526-E910-5575D85634FC}"/>
              </a:ext>
            </a:extLst>
          </p:cNvPr>
          <p:cNvGrpSpPr/>
          <p:nvPr/>
        </p:nvGrpSpPr>
        <p:grpSpPr>
          <a:xfrm>
            <a:off x="304727" y="3063880"/>
            <a:ext cx="11582545" cy="2853495"/>
            <a:chOff x="304799" y="3498066"/>
            <a:chExt cx="11582545" cy="253453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BE4F384-5CE5-1DD4-6842-9AFF2064BEF2}"/>
                </a:ext>
              </a:extLst>
            </p:cNvPr>
            <p:cNvGrpSpPr/>
            <p:nvPr/>
          </p:nvGrpSpPr>
          <p:grpSpPr>
            <a:xfrm>
              <a:off x="3286538" y="4019650"/>
              <a:ext cx="2637328" cy="2012950"/>
              <a:chOff x="3286538" y="4121150"/>
              <a:chExt cx="2637328" cy="20129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594328-08FB-4F09-AA0D-73DD8A4BA3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86539" y="4121150"/>
                <a:ext cx="2637183" cy="201295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32400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BA6A385-015A-4184-B102-71DA87289CA4}"/>
                  </a:ext>
                </a:extLst>
              </p:cNvPr>
              <p:cNvSpPr/>
              <p:nvPr/>
            </p:nvSpPr>
            <p:spPr>
              <a:xfrm>
                <a:off x="3286538" y="6024372"/>
                <a:ext cx="2637328" cy="1097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0EA84E-D030-4EDE-99DF-E606CA9BB8AD}"/>
                </a:ext>
              </a:extLst>
            </p:cNvPr>
            <p:cNvSpPr txBox="1"/>
            <p:nvPr/>
          </p:nvSpPr>
          <p:spPr>
            <a:xfrm>
              <a:off x="3563925" y="4766021"/>
              <a:ext cx="2082410" cy="830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Collaboration,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Integration &amp; Digitalization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1AA9F48-EBC8-BE9F-E217-F61F244A7CAD}"/>
                </a:ext>
              </a:extLst>
            </p:cNvPr>
            <p:cNvGrpSpPr/>
            <p:nvPr/>
          </p:nvGrpSpPr>
          <p:grpSpPr>
            <a:xfrm>
              <a:off x="6268277" y="4019650"/>
              <a:ext cx="2637328" cy="2012950"/>
              <a:chOff x="6268277" y="4121150"/>
              <a:chExt cx="2637328" cy="201295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1D95FA2-CB11-4E26-B719-24D4466998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8278" y="4121150"/>
                <a:ext cx="2637183" cy="201295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32400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48FA686-347E-44B5-B73C-C7A56793D42E}"/>
                  </a:ext>
                </a:extLst>
              </p:cNvPr>
              <p:cNvSpPr/>
              <p:nvPr/>
            </p:nvSpPr>
            <p:spPr>
              <a:xfrm>
                <a:off x="6268277" y="6024372"/>
                <a:ext cx="2637328" cy="10972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77AEBF-F0F2-4643-9F4E-D18D87FEBC6F}"/>
                </a:ext>
              </a:extLst>
            </p:cNvPr>
            <p:cNvSpPr txBox="1"/>
            <p:nvPr/>
          </p:nvSpPr>
          <p:spPr>
            <a:xfrm>
              <a:off x="6545664" y="4766021"/>
              <a:ext cx="2082410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Efficiency 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Cost reduction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D92A7DC-19FB-4866-8EB8-077A26CB6083}"/>
                </a:ext>
              </a:extLst>
            </p:cNvPr>
            <p:cNvGrpSpPr/>
            <p:nvPr/>
          </p:nvGrpSpPr>
          <p:grpSpPr>
            <a:xfrm>
              <a:off x="4097321" y="3498066"/>
              <a:ext cx="1015618" cy="1015618"/>
              <a:chOff x="4046540" y="2490411"/>
              <a:chExt cx="1117180" cy="111718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2A81D672-C51B-4608-B75D-D2E6648EEE86}"/>
                  </a:ext>
                </a:extLst>
              </p:cNvPr>
              <p:cNvSpPr/>
              <p:nvPr/>
            </p:nvSpPr>
            <p:spPr>
              <a:xfrm>
                <a:off x="4046540" y="2490411"/>
                <a:ext cx="1117180" cy="111718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3D1F8357-EF25-4213-A1CC-9071FBAB21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709" r="709"/>
              <a:stretch/>
            </p:blipFill>
            <p:spPr>
              <a:xfrm>
                <a:off x="4312617" y="2752278"/>
                <a:ext cx="585027" cy="593446"/>
              </a:xfrm>
              <a:prstGeom prst="rect">
                <a:avLst/>
              </a:prstGeom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D071BC2-6F0E-CF9D-851B-69F7737B7C22}"/>
                </a:ext>
              </a:extLst>
            </p:cNvPr>
            <p:cNvGrpSpPr/>
            <p:nvPr/>
          </p:nvGrpSpPr>
          <p:grpSpPr>
            <a:xfrm>
              <a:off x="9250016" y="4019650"/>
              <a:ext cx="2637328" cy="2012950"/>
              <a:chOff x="9250016" y="4121150"/>
              <a:chExt cx="2637328" cy="201295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DA9BFD5-01F7-4C4F-BA5A-CCD92A02D5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50017" y="4121150"/>
                <a:ext cx="2637183" cy="201295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32400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B5EA685-E6EA-45BF-A97B-19F35D20350D}"/>
                  </a:ext>
                </a:extLst>
              </p:cNvPr>
              <p:cNvSpPr/>
              <p:nvPr/>
            </p:nvSpPr>
            <p:spPr>
              <a:xfrm>
                <a:off x="9250016" y="6024372"/>
                <a:ext cx="2637328" cy="10972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28AF09-15E9-41B0-8D92-65D295A6BE08}"/>
                </a:ext>
              </a:extLst>
            </p:cNvPr>
            <p:cNvSpPr txBox="1"/>
            <p:nvPr/>
          </p:nvSpPr>
          <p:spPr>
            <a:xfrm>
              <a:off x="9527403" y="4766021"/>
              <a:ext cx="2082410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Carbon Footprint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Management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BBEF963-8DED-4105-A2D8-E6F42485FD20}"/>
                </a:ext>
              </a:extLst>
            </p:cNvPr>
            <p:cNvGrpSpPr/>
            <p:nvPr/>
          </p:nvGrpSpPr>
          <p:grpSpPr>
            <a:xfrm>
              <a:off x="10060799" y="3498066"/>
              <a:ext cx="1015618" cy="1015618"/>
              <a:chOff x="10010018" y="2490411"/>
              <a:chExt cx="1117180" cy="1117180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24A6651-86B3-4C93-A118-ECDFF678BF23}"/>
                  </a:ext>
                </a:extLst>
              </p:cNvPr>
              <p:cNvSpPr/>
              <p:nvPr/>
            </p:nvSpPr>
            <p:spPr>
              <a:xfrm>
                <a:off x="10010018" y="2490411"/>
                <a:ext cx="1117180" cy="111718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2BD50F18-CA78-4EFE-B17B-86B893FB8B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 l="-7675" r="-7675"/>
              <a:stretch/>
            </p:blipFill>
            <p:spPr>
              <a:xfrm>
                <a:off x="10209573" y="2737743"/>
                <a:ext cx="718070" cy="622518"/>
              </a:xfrm>
              <a:prstGeom prst="rect">
                <a:avLst/>
              </a:prstGeom>
            </p:spPr>
          </p:pic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620468D-90B0-063F-5B3F-052FBCB9855F}"/>
                </a:ext>
              </a:extLst>
            </p:cNvPr>
            <p:cNvGrpSpPr/>
            <p:nvPr/>
          </p:nvGrpSpPr>
          <p:grpSpPr>
            <a:xfrm>
              <a:off x="7079060" y="3498066"/>
              <a:ext cx="1015618" cy="1015618"/>
              <a:chOff x="7028279" y="3548785"/>
              <a:chExt cx="1117180" cy="111718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0C48F7E-F784-486F-BB48-3F6F6DB22311}"/>
                  </a:ext>
                </a:extLst>
              </p:cNvPr>
              <p:cNvSpPr/>
              <p:nvPr/>
            </p:nvSpPr>
            <p:spPr>
              <a:xfrm>
                <a:off x="7028279" y="3548785"/>
                <a:ext cx="1117180" cy="111718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pic>
            <p:nvPicPr>
              <p:cNvPr id="35" name="Graphic 34">
                <a:extLst>
                  <a:ext uri="{FF2B5EF4-FFF2-40B4-BE49-F238E27FC236}">
                    <a16:creationId xmlns:a16="http://schemas.microsoft.com/office/drawing/2014/main" id="{F5754E53-366B-4661-B8F5-A455DBA823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 l="24" r="24"/>
              <a:stretch/>
            </p:blipFill>
            <p:spPr>
              <a:xfrm>
                <a:off x="7317249" y="3820863"/>
                <a:ext cx="539241" cy="539496"/>
              </a:xfrm>
              <a:prstGeom prst="rect">
                <a:avLst/>
              </a:prstGeom>
            </p:spPr>
          </p:pic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8678122-DA11-5778-7BA9-F0C0634BE556}"/>
                </a:ext>
              </a:extLst>
            </p:cNvPr>
            <p:cNvGrpSpPr/>
            <p:nvPr/>
          </p:nvGrpSpPr>
          <p:grpSpPr>
            <a:xfrm>
              <a:off x="304799" y="4019650"/>
              <a:ext cx="2637328" cy="2012950"/>
              <a:chOff x="304799" y="4121150"/>
              <a:chExt cx="2637328" cy="2012950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4A2BBE1-5791-4843-BCC1-32C69FC5DB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04800" y="4121150"/>
                <a:ext cx="2637183" cy="201295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32400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D5514B8-6A28-493B-A919-BA8A83F8109C}"/>
                  </a:ext>
                </a:extLst>
              </p:cNvPr>
              <p:cNvSpPr/>
              <p:nvPr/>
            </p:nvSpPr>
            <p:spPr>
              <a:xfrm>
                <a:off x="304799" y="6024372"/>
                <a:ext cx="2637328" cy="10972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1B55D6-B291-4CB1-9FB9-9D23541BD46A}"/>
                </a:ext>
              </a:extLst>
            </p:cNvPr>
            <p:cNvSpPr txBox="1"/>
            <p:nvPr/>
          </p:nvSpPr>
          <p:spPr>
            <a:xfrm>
              <a:off x="582186" y="4766021"/>
              <a:ext cx="2082410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Segoe UI" panose="020B0502040204020203" pitchFamily="34" charset="0"/>
                </a:rPr>
                <a:t>Visibility, Execution &amp; Control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4BE7335-645C-40AC-B7A5-ECA6CD7529A3}"/>
                </a:ext>
              </a:extLst>
            </p:cNvPr>
            <p:cNvGrpSpPr/>
            <p:nvPr/>
          </p:nvGrpSpPr>
          <p:grpSpPr>
            <a:xfrm>
              <a:off x="1115582" y="3498066"/>
              <a:ext cx="1015618" cy="1015618"/>
              <a:chOff x="1064801" y="2490411"/>
              <a:chExt cx="1117180" cy="111718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42E5DE9-4C08-4990-AA9C-4825EE2EC754}"/>
                  </a:ext>
                </a:extLst>
              </p:cNvPr>
              <p:cNvSpPr/>
              <p:nvPr/>
            </p:nvSpPr>
            <p:spPr>
              <a:xfrm>
                <a:off x="1064801" y="2490411"/>
                <a:ext cx="1117180" cy="11171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0CD2B596-4714-4C89-99A8-C6A38721C8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 t="-24" b="-24"/>
              <a:stretch/>
            </p:blipFill>
            <p:spPr>
              <a:xfrm>
                <a:off x="1326809" y="2766248"/>
                <a:ext cx="593165" cy="593446"/>
              </a:xfrm>
              <a:prstGeom prst="rect">
                <a:avLst/>
              </a:prstGeom>
            </p:spPr>
          </p:pic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95B3F31-E64C-4261-80EB-1D78C0A47229}"/>
              </a:ext>
            </a:extLst>
          </p:cNvPr>
          <p:cNvSpPr txBox="1"/>
          <p:nvPr/>
        </p:nvSpPr>
        <p:spPr>
          <a:xfrm>
            <a:off x="299857" y="1159582"/>
            <a:ext cx="107765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 create a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new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industry standard for Supply Chain Management with a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platform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like no other with a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customer-centric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approach </a:t>
            </a:r>
          </a:p>
        </p:txBody>
      </p:sp>
      <p:pic>
        <p:nvPicPr>
          <p:cNvPr id="3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0E60F61-7AAA-1F98-7963-6FEBEBCE83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03811" y="204713"/>
            <a:ext cx="793905" cy="2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41BE1-9E7D-E5B8-9AB8-532CEE35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Cargoo design for e2e Supply chain excellency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D84FD7-763A-149F-9005-61C3AB52ADD9}"/>
              </a:ext>
            </a:extLst>
          </p:cNvPr>
          <p:cNvCxnSpPr>
            <a:cxnSpLocks/>
          </p:cNvCxnSpPr>
          <p:nvPr/>
        </p:nvCxnSpPr>
        <p:spPr>
          <a:xfrm>
            <a:off x="707433" y="1303338"/>
            <a:ext cx="0" cy="3638953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42CA2A-5B54-9A64-A941-BE0CC32C4130}"/>
              </a:ext>
            </a:extLst>
          </p:cNvPr>
          <p:cNvCxnSpPr>
            <a:cxnSpLocks/>
          </p:cNvCxnSpPr>
          <p:nvPr/>
        </p:nvCxnSpPr>
        <p:spPr>
          <a:xfrm flipH="1">
            <a:off x="707433" y="4942291"/>
            <a:ext cx="11179767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381C51D-503E-2A75-01C5-D5F45C6AC364}"/>
              </a:ext>
            </a:extLst>
          </p:cNvPr>
          <p:cNvSpPr>
            <a:spLocks/>
          </p:cNvSpPr>
          <p:nvPr/>
        </p:nvSpPr>
        <p:spPr>
          <a:xfrm>
            <a:off x="400493" y="2011044"/>
            <a:ext cx="215444" cy="2223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BUSINESS INTELLIGENCE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111A37F-7414-83C1-011D-F70638A3A600}"/>
              </a:ext>
            </a:extLst>
          </p:cNvPr>
          <p:cNvSpPr>
            <a:spLocks/>
          </p:cNvSpPr>
          <p:nvPr/>
        </p:nvSpPr>
        <p:spPr>
          <a:xfrm>
            <a:off x="798930" y="4475557"/>
            <a:ext cx="985752" cy="45720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B859BC78-14F6-530C-2EA3-8190D1CFF9E6}"/>
              </a:ext>
            </a:extLst>
          </p:cNvPr>
          <p:cNvSpPr>
            <a:spLocks/>
          </p:cNvSpPr>
          <p:nvPr/>
        </p:nvSpPr>
        <p:spPr>
          <a:xfrm>
            <a:off x="1897089" y="4201237"/>
            <a:ext cx="985752" cy="73152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806C9F7-4C5E-C310-7A5F-5AD67F24553A}"/>
              </a:ext>
            </a:extLst>
          </p:cNvPr>
          <p:cNvSpPr>
            <a:spLocks/>
          </p:cNvSpPr>
          <p:nvPr/>
        </p:nvSpPr>
        <p:spPr>
          <a:xfrm>
            <a:off x="2995248" y="3926918"/>
            <a:ext cx="985752" cy="100584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3BB391F-3AF8-5C10-EDF3-99B238276D3D}"/>
              </a:ext>
            </a:extLst>
          </p:cNvPr>
          <p:cNvSpPr>
            <a:spLocks/>
          </p:cNvSpPr>
          <p:nvPr/>
        </p:nvSpPr>
        <p:spPr>
          <a:xfrm>
            <a:off x="4093407" y="3652599"/>
            <a:ext cx="985752" cy="128015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3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91F6723-2C66-4775-A67A-CED414613499}"/>
              </a:ext>
            </a:extLst>
          </p:cNvPr>
          <p:cNvSpPr>
            <a:spLocks/>
          </p:cNvSpPr>
          <p:nvPr/>
        </p:nvSpPr>
        <p:spPr>
          <a:xfrm>
            <a:off x="5191567" y="3377329"/>
            <a:ext cx="985752" cy="155542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A52F094-244A-7181-8CF4-81573B8D4C7B}"/>
              </a:ext>
            </a:extLst>
          </p:cNvPr>
          <p:cNvSpPr>
            <a:spLocks/>
          </p:cNvSpPr>
          <p:nvPr/>
        </p:nvSpPr>
        <p:spPr>
          <a:xfrm>
            <a:off x="6289726" y="3103010"/>
            <a:ext cx="985752" cy="18297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C179CBF-C4D8-0856-A193-7A5C265194F0}"/>
              </a:ext>
            </a:extLst>
          </p:cNvPr>
          <p:cNvSpPr>
            <a:spLocks/>
          </p:cNvSpPr>
          <p:nvPr/>
        </p:nvSpPr>
        <p:spPr>
          <a:xfrm>
            <a:off x="7387885" y="2828690"/>
            <a:ext cx="985752" cy="210406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43542E8-E27B-61AE-7B38-25B5D3EF14FF}"/>
              </a:ext>
            </a:extLst>
          </p:cNvPr>
          <p:cNvSpPr>
            <a:spLocks/>
          </p:cNvSpPr>
          <p:nvPr/>
        </p:nvSpPr>
        <p:spPr>
          <a:xfrm>
            <a:off x="8486044" y="2554371"/>
            <a:ext cx="985752" cy="237838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D64AC33E-FBD9-6813-ADD4-1AE14F79D8D8}"/>
              </a:ext>
            </a:extLst>
          </p:cNvPr>
          <p:cNvSpPr>
            <a:spLocks/>
          </p:cNvSpPr>
          <p:nvPr/>
        </p:nvSpPr>
        <p:spPr>
          <a:xfrm>
            <a:off x="9584203" y="2280053"/>
            <a:ext cx="985752" cy="265270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dist="63500" dir="16200000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A1418A0-9802-58CB-B476-33E0952DEC73}"/>
              </a:ext>
            </a:extLst>
          </p:cNvPr>
          <p:cNvSpPr>
            <a:spLocks/>
          </p:cNvSpPr>
          <p:nvPr/>
        </p:nvSpPr>
        <p:spPr>
          <a:xfrm>
            <a:off x="10682362" y="2011045"/>
            <a:ext cx="985752" cy="29217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B7DD76A-D375-58C2-8247-C621B036F008}"/>
              </a:ext>
            </a:extLst>
          </p:cNvPr>
          <p:cNvSpPr>
            <a:spLocks/>
          </p:cNvSpPr>
          <p:nvPr/>
        </p:nvSpPr>
        <p:spPr>
          <a:xfrm>
            <a:off x="798930" y="3707862"/>
            <a:ext cx="985749" cy="5796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Order Management</a:t>
            </a:r>
          </a:p>
          <a:p>
            <a:pPr algn="ctr">
              <a:spcBef>
                <a:spcPts val="200"/>
              </a:spcBef>
            </a:pPr>
            <a:r>
              <a:rPr lang="en-US" sz="800" dirty="0">
                <a:solidFill>
                  <a:schemeClr val="tx2"/>
                </a:solidFill>
              </a:rPr>
              <a:t>Vendor </a:t>
            </a:r>
            <a:br>
              <a:rPr lang="en-US" sz="800" dirty="0">
                <a:solidFill>
                  <a:schemeClr val="tx2"/>
                </a:solidFill>
              </a:rPr>
            </a:br>
            <a:r>
              <a:rPr lang="en-US" sz="800" dirty="0">
                <a:solidFill>
                  <a:schemeClr val="tx2"/>
                </a:solidFill>
              </a:rPr>
              <a:t>Booking Portal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13A4E49-A266-EB19-B327-24893C7BCB5E}"/>
              </a:ext>
            </a:extLst>
          </p:cNvPr>
          <p:cNvSpPr>
            <a:spLocks/>
          </p:cNvSpPr>
          <p:nvPr/>
        </p:nvSpPr>
        <p:spPr>
          <a:xfrm>
            <a:off x="1897089" y="3438238"/>
            <a:ext cx="985749" cy="5796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Booking &amp; Shipments</a:t>
            </a:r>
          </a:p>
          <a:p>
            <a:pPr algn="ctr">
              <a:spcBef>
                <a:spcPts val="200"/>
              </a:spcBef>
            </a:pPr>
            <a:r>
              <a:rPr lang="en-US" sz="800" dirty="0">
                <a:solidFill>
                  <a:schemeClr val="tx2"/>
                </a:solidFill>
              </a:rPr>
              <a:t>Exception Management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93950BE-4DEA-B8CE-DE60-1D5792F43E2C}"/>
              </a:ext>
            </a:extLst>
          </p:cNvPr>
          <p:cNvSpPr>
            <a:spLocks/>
          </p:cNvSpPr>
          <p:nvPr/>
        </p:nvSpPr>
        <p:spPr>
          <a:xfrm>
            <a:off x="2995251" y="3296171"/>
            <a:ext cx="985749" cy="456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Tracking &amp; Tracing</a:t>
            </a:r>
          </a:p>
          <a:p>
            <a:pPr algn="ctr">
              <a:spcBef>
                <a:spcPts val="200"/>
              </a:spcBef>
            </a:pPr>
            <a:r>
              <a:rPr lang="en-US" sz="800" dirty="0">
                <a:solidFill>
                  <a:schemeClr val="tx2"/>
                </a:solidFill>
              </a:rPr>
              <a:t>Vessel Positioning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B53246B-7577-BC1B-3480-F06CD9E1643C}"/>
              </a:ext>
            </a:extLst>
          </p:cNvPr>
          <p:cNvSpPr>
            <a:spLocks/>
          </p:cNvSpPr>
          <p:nvPr/>
        </p:nvSpPr>
        <p:spPr>
          <a:xfrm>
            <a:off x="4093410" y="2704704"/>
            <a:ext cx="985749" cy="733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Document Management System</a:t>
            </a:r>
          </a:p>
          <a:p>
            <a:pPr algn="ctr">
              <a:spcBef>
                <a:spcPts val="200"/>
              </a:spcBef>
            </a:pPr>
            <a:r>
              <a:rPr lang="en-US" sz="800" dirty="0">
                <a:solidFill>
                  <a:schemeClr val="tx2"/>
                </a:solidFill>
              </a:rPr>
              <a:t>Digitalization of Documents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85C016F-7ED1-CEA0-F241-61089D675C0C}"/>
              </a:ext>
            </a:extLst>
          </p:cNvPr>
          <p:cNvSpPr>
            <a:spLocks/>
          </p:cNvSpPr>
          <p:nvPr/>
        </p:nvSpPr>
        <p:spPr>
          <a:xfrm>
            <a:off x="5191570" y="2890516"/>
            <a:ext cx="985749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Tender Management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D61E603-DC9D-C8E1-17A3-5ED362B042DA}"/>
              </a:ext>
            </a:extLst>
          </p:cNvPr>
          <p:cNvSpPr>
            <a:spLocks/>
          </p:cNvSpPr>
          <p:nvPr/>
        </p:nvSpPr>
        <p:spPr>
          <a:xfrm>
            <a:off x="6289729" y="2432307"/>
            <a:ext cx="98574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Rates &amp;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000" b="1" dirty="0">
                <a:solidFill>
                  <a:schemeClr val="tx2"/>
                </a:solidFill>
              </a:rPr>
              <a:t>Contract Management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5AF26CD-C649-1AD4-9A21-DA4BA2A04C9D}"/>
              </a:ext>
            </a:extLst>
          </p:cNvPr>
          <p:cNvSpPr>
            <a:spLocks/>
          </p:cNvSpPr>
          <p:nvPr/>
        </p:nvSpPr>
        <p:spPr>
          <a:xfrm>
            <a:off x="7387888" y="2046148"/>
            <a:ext cx="985749" cy="615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Sailing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000" b="1" dirty="0">
                <a:solidFill>
                  <a:schemeClr val="tx2"/>
                </a:solidFill>
              </a:rPr>
              <a:t>Schedules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000" b="1" dirty="0">
                <a:solidFill>
                  <a:schemeClr val="tx2"/>
                </a:solidFill>
              </a:rPr>
              <a:t>&amp; Carrier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000" b="1" dirty="0">
                <a:solidFill>
                  <a:schemeClr val="tx2"/>
                </a:solidFill>
              </a:rPr>
              <a:t>Services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322D118-1F3E-5C67-4719-31E5A1862B07}"/>
              </a:ext>
            </a:extLst>
          </p:cNvPr>
          <p:cNvSpPr>
            <a:spLocks/>
          </p:cNvSpPr>
          <p:nvPr/>
        </p:nvSpPr>
        <p:spPr>
          <a:xfrm>
            <a:off x="8486044" y="2087940"/>
            <a:ext cx="985749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Allocation Management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02059C2D-5EF0-1DC8-C356-8B54B991CA06}"/>
              </a:ext>
            </a:extLst>
          </p:cNvPr>
          <p:cNvSpPr>
            <a:spLocks/>
          </p:cNvSpPr>
          <p:nvPr/>
        </p:nvSpPr>
        <p:spPr>
          <a:xfrm>
            <a:off x="9584203" y="1607932"/>
            <a:ext cx="985749" cy="461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Carbon</a:t>
            </a:r>
            <a:br>
              <a:rPr lang="en-US" sz="1000" b="1" dirty="0">
                <a:solidFill>
                  <a:schemeClr val="tx2"/>
                </a:solidFill>
              </a:rPr>
            </a:br>
            <a:r>
              <a:rPr lang="en-US" sz="1000" b="1" dirty="0">
                <a:solidFill>
                  <a:schemeClr val="tx2"/>
                </a:solidFill>
              </a:rPr>
              <a:t>Footprint Management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39FEBE85-D1B9-2BA7-1FA8-946944C78A73}"/>
              </a:ext>
            </a:extLst>
          </p:cNvPr>
          <p:cNvSpPr>
            <a:spLocks/>
          </p:cNvSpPr>
          <p:nvPr/>
        </p:nvSpPr>
        <p:spPr>
          <a:xfrm>
            <a:off x="10682365" y="1461845"/>
            <a:ext cx="985749" cy="456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>
                <a:solidFill>
                  <a:schemeClr val="tx2"/>
                </a:solidFill>
              </a:rPr>
              <a:t>Business Intelligence</a:t>
            </a:r>
          </a:p>
          <a:p>
            <a:pPr algn="ctr">
              <a:spcBef>
                <a:spcPts val="200"/>
              </a:spcBef>
            </a:pPr>
            <a:r>
              <a:rPr lang="en-US" sz="800" dirty="0">
                <a:solidFill>
                  <a:schemeClr val="tx2"/>
                </a:solidFill>
              </a:rPr>
              <a:t>DND &amp; Freight Audit</a:t>
            </a:r>
          </a:p>
        </p:txBody>
      </p:sp>
      <p:pic>
        <p:nvPicPr>
          <p:cNvPr id="160" name="Graphic 159">
            <a:extLst>
              <a:ext uri="{FF2B5EF4-FFF2-40B4-BE49-F238E27FC236}">
                <a16:creationId xmlns:a16="http://schemas.microsoft.com/office/drawing/2014/main" id="{2B251D39-FC45-6DE9-606B-46E109680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0281" y="4542632"/>
            <a:ext cx="323050" cy="323050"/>
          </a:xfrm>
          <a:prstGeom prst="rect">
            <a:avLst/>
          </a:prstGeom>
        </p:spPr>
      </p:pic>
      <p:pic>
        <p:nvPicPr>
          <p:cNvPr id="161" name="Graphic 160">
            <a:extLst>
              <a:ext uri="{FF2B5EF4-FFF2-40B4-BE49-F238E27FC236}">
                <a16:creationId xmlns:a16="http://schemas.microsoft.com/office/drawing/2014/main" id="{83181542-B10F-B50D-E870-51DDD2F1B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90460" y="4367492"/>
            <a:ext cx="399010" cy="399010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F06DA28E-FBEA-A3BB-CBCD-891EC5D01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88619" y="4230333"/>
            <a:ext cx="399010" cy="399010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D94E42F6-D76A-5EF2-E7E8-2D6FA1BD00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86778" y="4093173"/>
            <a:ext cx="399010" cy="399010"/>
          </a:xfrm>
          <a:prstGeom prst="rect">
            <a:avLst/>
          </a:prstGeom>
        </p:spPr>
      </p:pic>
      <p:pic>
        <p:nvPicPr>
          <p:cNvPr id="164" name="Graphic 163">
            <a:extLst>
              <a:ext uri="{FF2B5EF4-FFF2-40B4-BE49-F238E27FC236}">
                <a16:creationId xmlns:a16="http://schemas.microsoft.com/office/drawing/2014/main" id="{EF9755E2-104A-A7B3-12F2-9540F78635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484938" y="3955538"/>
            <a:ext cx="399010" cy="399010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CDA61D92-5AB1-72DB-F0EE-231F801030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83097" y="3818379"/>
            <a:ext cx="399010" cy="399010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BE95D1F3-A7C5-9EF5-F42A-5564F0580A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681256" y="3681219"/>
            <a:ext cx="399010" cy="399010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754BEDFE-8CF3-AF29-E722-895566EAF5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779415" y="3583349"/>
            <a:ext cx="399010" cy="39901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A302E52C-BA91-413F-CB62-55AAE9A225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9933881" y="3406900"/>
            <a:ext cx="399010" cy="399010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88EDDE57-8E73-55CA-926A-05FC03618C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0975733" y="3272396"/>
            <a:ext cx="399010" cy="399010"/>
          </a:xfrm>
          <a:prstGeom prst="rect">
            <a:avLst/>
          </a:prstGeom>
        </p:spPr>
      </p:pic>
      <p:grpSp>
        <p:nvGrpSpPr>
          <p:cNvPr id="195" name="Group 194">
            <a:extLst>
              <a:ext uri="{FF2B5EF4-FFF2-40B4-BE49-F238E27FC236}">
                <a16:creationId xmlns:a16="http://schemas.microsoft.com/office/drawing/2014/main" id="{F5CFD470-FF1D-FD5D-DE72-93BEE77BA71D}"/>
              </a:ext>
            </a:extLst>
          </p:cNvPr>
          <p:cNvGrpSpPr/>
          <p:nvPr/>
        </p:nvGrpSpPr>
        <p:grpSpPr>
          <a:xfrm>
            <a:off x="4229099" y="5592648"/>
            <a:ext cx="806663" cy="172306"/>
            <a:chOff x="709007" y="5528298"/>
            <a:chExt cx="1188083" cy="253778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23200500-2799-24CA-F9BC-AEB61B05D28F}"/>
                </a:ext>
              </a:extLst>
            </p:cNvPr>
            <p:cNvSpPr/>
            <p:nvPr/>
          </p:nvSpPr>
          <p:spPr>
            <a:xfrm>
              <a:off x="709007" y="5528298"/>
              <a:ext cx="253778" cy="253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F66FB15E-002B-C826-9836-BBC226FAACDC}"/>
                </a:ext>
              </a:extLst>
            </p:cNvPr>
            <p:cNvSpPr>
              <a:spLocks/>
            </p:cNvSpPr>
            <p:nvPr/>
          </p:nvSpPr>
          <p:spPr>
            <a:xfrm>
              <a:off x="1141578" y="5562854"/>
              <a:ext cx="755512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TMS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D2450904-67F6-739B-4DED-0ADDE7294799}"/>
              </a:ext>
            </a:extLst>
          </p:cNvPr>
          <p:cNvGrpSpPr/>
          <p:nvPr/>
        </p:nvGrpSpPr>
        <p:grpSpPr>
          <a:xfrm>
            <a:off x="5692668" y="5592648"/>
            <a:ext cx="806663" cy="172306"/>
            <a:chOff x="709007" y="5528298"/>
            <a:chExt cx="1188083" cy="253778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D2575CCF-7537-1E8E-9CB1-C6BA7C704DEF}"/>
                </a:ext>
              </a:extLst>
            </p:cNvPr>
            <p:cNvSpPr/>
            <p:nvPr/>
          </p:nvSpPr>
          <p:spPr>
            <a:xfrm>
              <a:off x="709007" y="5528298"/>
              <a:ext cx="253778" cy="2537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7C1BE77-D62A-2FC9-5188-6150F6D6E38B}"/>
                </a:ext>
              </a:extLst>
            </p:cNvPr>
            <p:cNvSpPr>
              <a:spLocks/>
            </p:cNvSpPr>
            <p:nvPr/>
          </p:nvSpPr>
          <p:spPr>
            <a:xfrm>
              <a:off x="1141578" y="5562854"/>
              <a:ext cx="755512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RMS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F77D799C-813B-DC3D-F714-9D409EF2BB6E}"/>
              </a:ext>
            </a:extLst>
          </p:cNvPr>
          <p:cNvGrpSpPr/>
          <p:nvPr/>
        </p:nvGrpSpPr>
        <p:grpSpPr>
          <a:xfrm>
            <a:off x="7156238" y="5592648"/>
            <a:ext cx="806663" cy="172306"/>
            <a:chOff x="709007" y="5528298"/>
            <a:chExt cx="1188083" cy="253778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97C99515-FEFC-C7F7-5C31-877081AA1128}"/>
                </a:ext>
              </a:extLst>
            </p:cNvPr>
            <p:cNvSpPr/>
            <p:nvPr/>
          </p:nvSpPr>
          <p:spPr>
            <a:xfrm>
              <a:off x="709007" y="5528298"/>
              <a:ext cx="253778" cy="2537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33D83008-6D68-8BBB-7594-4CD735D29742}"/>
                </a:ext>
              </a:extLst>
            </p:cNvPr>
            <p:cNvSpPr>
              <a:spLocks/>
            </p:cNvSpPr>
            <p:nvPr/>
          </p:nvSpPr>
          <p:spPr>
            <a:xfrm>
              <a:off x="1141578" y="5562854"/>
              <a:ext cx="755512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DMS</a:t>
              </a:r>
            </a:p>
          </p:txBody>
        </p:sp>
      </p:grpSp>
      <p:sp>
        <p:nvSpPr>
          <p:cNvPr id="3" name="Rectangle 12">
            <a:extLst>
              <a:ext uri="{FF2B5EF4-FFF2-40B4-BE49-F238E27FC236}">
                <a16:creationId xmlns:a16="http://schemas.microsoft.com/office/drawing/2014/main" id="{2277D099-DE94-AA78-D9BB-08769630335A}"/>
              </a:ext>
            </a:extLst>
          </p:cNvPr>
          <p:cNvSpPr>
            <a:spLocks/>
          </p:cNvSpPr>
          <p:nvPr/>
        </p:nvSpPr>
        <p:spPr>
          <a:xfrm>
            <a:off x="3551927" y="5211341"/>
            <a:ext cx="4980332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WORKFLOW ENGINE</a:t>
            </a:r>
          </a:p>
        </p:txBody>
      </p:sp>
    </p:spTree>
    <p:extLst>
      <p:ext uri="{BB962C8B-B14F-4D97-AF65-F5344CB8AC3E}">
        <p14:creationId xmlns:p14="http://schemas.microsoft.com/office/powerpoint/2010/main" val="3637145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E83EEBE-62F4-ABE7-1B94-38053E359B4D}"/>
              </a:ext>
            </a:extLst>
          </p:cNvPr>
          <p:cNvGrpSpPr/>
          <p:nvPr/>
        </p:nvGrpSpPr>
        <p:grpSpPr>
          <a:xfrm>
            <a:off x="0" y="0"/>
            <a:ext cx="12192000" cy="2801071"/>
            <a:chOff x="0" y="0"/>
            <a:chExt cx="12192000" cy="2801071"/>
          </a:xfrm>
        </p:grpSpPr>
        <p:pic>
          <p:nvPicPr>
            <p:cNvPr id="28" name="Picture 27" descr="A picture containing text, water, boat, harbor&#10;&#10;Description automatically generated">
              <a:extLst>
                <a:ext uri="{FF2B5EF4-FFF2-40B4-BE49-F238E27FC236}">
                  <a16:creationId xmlns:a16="http://schemas.microsoft.com/office/drawing/2014/main" id="{D764B193-43FA-C45A-2789-A5016ADC6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27" t="55947" r="27" b="13420"/>
            <a:stretch>
              <a:fillRect/>
            </a:stretch>
          </p:blipFill>
          <p:spPr>
            <a:xfrm>
              <a:off x="0" y="0"/>
              <a:ext cx="12192000" cy="2801071"/>
            </a:xfrm>
            <a:custGeom>
              <a:avLst/>
              <a:gdLst>
                <a:gd name="connsiteX0" fmla="*/ 0 w 12192000"/>
                <a:gd name="connsiteY0" fmla="*/ 0 h 2801071"/>
                <a:gd name="connsiteX1" fmla="*/ 12192000 w 12192000"/>
                <a:gd name="connsiteY1" fmla="*/ 0 h 2801071"/>
                <a:gd name="connsiteX2" fmla="*/ 12192000 w 12192000"/>
                <a:gd name="connsiteY2" fmla="*/ 2801071 h 2801071"/>
                <a:gd name="connsiteX3" fmla="*/ 0 w 12192000"/>
                <a:gd name="connsiteY3" fmla="*/ 2801071 h 28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2801071">
                  <a:moveTo>
                    <a:pt x="0" y="0"/>
                  </a:moveTo>
                  <a:lnTo>
                    <a:pt x="12192000" y="0"/>
                  </a:lnTo>
                  <a:lnTo>
                    <a:pt x="12192000" y="2801071"/>
                  </a:lnTo>
                  <a:lnTo>
                    <a:pt x="0" y="2801071"/>
                  </a:lnTo>
                  <a:close/>
                </a:path>
              </a:pathLst>
            </a:cu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A2E307-82E7-04B6-059D-B3A5B3ED3A04}"/>
                </a:ext>
              </a:extLst>
            </p:cNvPr>
            <p:cNvSpPr/>
            <p:nvPr/>
          </p:nvSpPr>
          <p:spPr>
            <a:xfrm>
              <a:off x="0" y="0"/>
              <a:ext cx="12192000" cy="2801071"/>
            </a:xfrm>
            <a:prstGeom prst="rect">
              <a:avLst/>
            </a:prstGeom>
            <a:solidFill>
              <a:srgbClr val="1F3748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D35AE5-A5DB-0320-B866-0CC6D9E7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Nestle &amp; Cargoo partnership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delivering EFFICIENCY &amp; COST REDUCTION</a:t>
            </a:r>
            <a:endParaRPr lang="en-PH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097741-850C-6D31-5272-BA49054A4196}"/>
              </a:ext>
            </a:extLst>
          </p:cNvPr>
          <p:cNvSpPr txBox="1"/>
          <p:nvPr/>
        </p:nvSpPr>
        <p:spPr>
          <a:xfrm>
            <a:off x="1645920" y="1332648"/>
            <a:ext cx="1024128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Using real-time dashboards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with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reporting and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detailed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measurements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of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performance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of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carrier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shippers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and vendors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gave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Nestle a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better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understanding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of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inner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workings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of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its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supply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chain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Specific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,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clear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, and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actionable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information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improved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their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ability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identify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opportunities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for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strategic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change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and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alterations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transportation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and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logistics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operations</a:t>
            </a:r>
            <a:r>
              <a:rPr kumimoji="0" lang="de-CH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in real time. This drives increased supply chain efficiency, operational performance improvement, and reduced costs.</a:t>
            </a:r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93D1779F-EDCC-4D28-CA87-4CD0081342DE}"/>
              </a:ext>
            </a:extLst>
          </p:cNvPr>
          <p:cNvGrpSpPr/>
          <p:nvPr/>
        </p:nvGrpSpPr>
        <p:grpSpPr>
          <a:xfrm>
            <a:off x="424989" y="1547008"/>
            <a:ext cx="805202" cy="802386"/>
            <a:chOff x="3244658" y="587632"/>
            <a:chExt cx="5693999" cy="5674076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AFF30E7-6D70-2E56-3594-50D6EF0184DF}"/>
                </a:ext>
              </a:extLst>
            </p:cNvPr>
            <p:cNvSpPr/>
            <p:nvPr/>
          </p:nvSpPr>
          <p:spPr>
            <a:xfrm>
              <a:off x="3244658" y="587632"/>
              <a:ext cx="3422651" cy="1830292"/>
            </a:xfrm>
            <a:custGeom>
              <a:avLst/>
              <a:gdLst>
                <a:gd name="connsiteX0" fmla="*/ 3353681 w 3422651"/>
                <a:gd name="connsiteY0" fmla="*/ 584268 h 1830292"/>
                <a:gd name="connsiteX1" fmla="*/ 3422652 w 3422651"/>
                <a:gd name="connsiteY1" fmla="*/ 519881 h 1830292"/>
                <a:gd name="connsiteX2" fmla="*/ 3353681 w 3422651"/>
                <a:gd name="connsiteY2" fmla="*/ 455494 h 1830292"/>
                <a:gd name="connsiteX3" fmla="*/ 3289329 w 3422651"/>
                <a:gd name="connsiteY3" fmla="*/ 519881 h 1830292"/>
                <a:gd name="connsiteX4" fmla="*/ 3353681 w 3422651"/>
                <a:gd name="connsiteY4" fmla="*/ 584268 h 1830292"/>
                <a:gd name="connsiteX5" fmla="*/ 2466298 w 3422651"/>
                <a:gd name="connsiteY5" fmla="*/ 469317 h 1830292"/>
                <a:gd name="connsiteX6" fmla="*/ 2521482 w 3422651"/>
                <a:gd name="connsiteY6" fmla="*/ 414169 h 1830292"/>
                <a:gd name="connsiteX7" fmla="*/ 2466298 w 3422651"/>
                <a:gd name="connsiteY7" fmla="*/ 358985 h 1830292"/>
                <a:gd name="connsiteX8" fmla="*/ 2411114 w 3422651"/>
                <a:gd name="connsiteY8" fmla="*/ 414169 h 1830292"/>
                <a:gd name="connsiteX9" fmla="*/ 2466298 w 3422651"/>
                <a:gd name="connsiteY9" fmla="*/ 469317 h 1830292"/>
                <a:gd name="connsiteX10" fmla="*/ 1799615 w 3422651"/>
                <a:gd name="connsiteY10" fmla="*/ 1830292 h 1830292"/>
                <a:gd name="connsiteX11" fmla="*/ 1772041 w 3422651"/>
                <a:gd name="connsiteY11" fmla="*/ 1802718 h 1830292"/>
                <a:gd name="connsiteX12" fmla="*/ 1942177 w 3422651"/>
                <a:gd name="connsiteY12" fmla="*/ 1554409 h 1830292"/>
                <a:gd name="connsiteX13" fmla="*/ 2024934 w 3422651"/>
                <a:gd name="connsiteY13" fmla="*/ 1568196 h 1830292"/>
                <a:gd name="connsiteX14" fmla="*/ 1799615 w 3422651"/>
                <a:gd name="connsiteY14" fmla="*/ 1830292 h 1830292"/>
                <a:gd name="connsiteX15" fmla="*/ 1234097 w 3422651"/>
                <a:gd name="connsiteY15" fmla="*/ 492307 h 1830292"/>
                <a:gd name="connsiteX16" fmla="*/ 1174294 w 3422651"/>
                <a:gd name="connsiteY16" fmla="*/ 781978 h 1830292"/>
                <a:gd name="connsiteX17" fmla="*/ 1468548 w 3422651"/>
                <a:gd name="connsiteY17" fmla="*/ 634868 h 1830292"/>
                <a:gd name="connsiteX18" fmla="*/ 1703035 w 3422651"/>
                <a:gd name="connsiteY18" fmla="*/ 368188 h 1830292"/>
                <a:gd name="connsiteX19" fmla="*/ 1693832 w 3422651"/>
                <a:gd name="connsiteY19" fmla="*/ 129082 h 1830292"/>
                <a:gd name="connsiteX20" fmla="*/ 1463964 w 3422651"/>
                <a:gd name="connsiteY20" fmla="*/ 198053 h 1830292"/>
                <a:gd name="connsiteX21" fmla="*/ 1234097 w 3422651"/>
                <a:gd name="connsiteY21" fmla="*/ 492307 h 1830292"/>
                <a:gd name="connsiteX22" fmla="*/ 1169710 w 3422651"/>
                <a:gd name="connsiteY22" fmla="*/ 464733 h 1830292"/>
                <a:gd name="connsiteX23" fmla="*/ 1422603 w 3422651"/>
                <a:gd name="connsiteY23" fmla="*/ 133701 h 1830292"/>
                <a:gd name="connsiteX24" fmla="*/ 1758254 w 3422651"/>
                <a:gd name="connsiteY24" fmla="*/ 37156 h 1830292"/>
                <a:gd name="connsiteX25" fmla="*/ 1776660 w 3422651"/>
                <a:gd name="connsiteY25" fmla="*/ 395798 h 1830292"/>
                <a:gd name="connsiteX26" fmla="*/ 1528351 w 3422651"/>
                <a:gd name="connsiteY26" fmla="*/ 699255 h 1830292"/>
                <a:gd name="connsiteX27" fmla="*/ 1151339 w 3422651"/>
                <a:gd name="connsiteY27" fmla="*/ 850984 h 1830292"/>
                <a:gd name="connsiteX28" fmla="*/ 1027184 w 3422651"/>
                <a:gd name="connsiteY28" fmla="*/ 639488 h 1830292"/>
                <a:gd name="connsiteX29" fmla="*/ 944426 w 3422651"/>
                <a:gd name="connsiteY29" fmla="*/ 441814 h 1830292"/>
                <a:gd name="connsiteX30" fmla="*/ 801901 w 3422651"/>
                <a:gd name="connsiteY30" fmla="*/ 391214 h 1830292"/>
                <a:gd name="connsiteX31" fmla="*/ 457046 w 3422651"/>
                <a:gd name="connsiteY31" fmla="*/ 147560 h 1830292"/>
                <a:gd name="connsiteX32" fmla="*/ 240966 w 3422651"/>
                <a:gd name="connsiteY32" fmla="*/ 156763 h 1830292"/>
                <a:gd name="connsiteX33" fmla="*/ 296150 w 3422651"/>
                <a:gd name="connsiteY33" fmla="*/ 359056 h 1830292"/>
                <a:gd name="connsiteX34" fmla="*/ 576617 w 3422651"/>
                <a:gd name="connsiteY34" fmla="*/ 593543 h 1830292"/>
                <a:gd name="connsiteX35" fmla="*/ 751336 w 3422651"/>
                <a:gd name="connsiteY35" fmla="*/ 759059 h 1830292"/>
                <a:gd name="connsiteX36" fmla="*/ 746752 w 3422651"/>
                <a:gd name="connsiteY36" fmla="*/ 800455 h 1830292"/>
                <a:gd name="connsiteX37" fmla="*/ 562830 w 3422651"/>
                <a:gd name="connsiteY37" fmla="*/ 887797 h 1830292"/>
                <a:gd name="connsiteX38" fmla="*/ 231798 w 3422651"/>
                <a:gd name="connsiteY38" fmla="*/ 1113116 h 1830292"/>
                <a:gd name="connsiteX39" fmla="*/ 144457 w 3422651"/>
                <a:gd name="connsiteY39" fmla="*/ 1361390 h 1830292"/>
                <a:gd name="connsiteX40" fmla="*/ 378943 w 3422651"/>
                <a:gd name="connsiteY40" fmla="*/ 1315445 h 1830292"/>
                <a:gd name="connsiteX41" fmla="*/ 650207 w 3422651"/>
                <a:gd name="connsiteY41" fmla="*/ 1126903 h 1830292"/>
                <a:gd name="connsiteX42" fmla="*/ 861704 w 3422651"/>
                <a:gd name="connsiteY42" fmla="*/ 952184 h 1830292"/>
                <a:gd name="connsiteX43" fmla="*/ 907684 w 3422651"/>
                <a:gd name="connsiteY43" fmla="*/ 956804 h 1830292"/>
                <a:gd name="connsiteX44" fmla="*/ 705391 w 3422651"/>
                <a:gd name="connsiteY44" fmla="*/ 1195910 h 1830292"/>
                <a:gd name="connsiteX45" fmla="*/ 411137 w 3422651"/>
                <a:gd name="connsiteY45" fmla="*/ 1384416 h 1830292"/>
                <a:gd name="connsiteX46" fmla="*/ 70902 w 3422651"/>
                <a:gd name="connsiteY46" fmla="*/ 1435016 h 1830292"/>
                <a:gd name="connsiteX47" fmla="*/ 153660 w 3422651"/>
                <a:gd name="connsiteY47" fmla="*/ 1071755 h 1830292"/>
                <a:gd name="connsiteX48" fmla="*/ 484691 w 3422651"/>
                <a:gd name="connsiteY48" fmla="*/ 832649 h 1830292"/>
                <a:gd name="connsiteX49" fmla="*/ 581236 w 3422651"/>
                <a:gd name="connsiteY49" fmla="*/ 759094 h 1830292"/>
                <a:gd name="connsiteX50" fmla="*/ 493895 w 3422651"/>
                <a:gd name="connsiteY50" fmla="*/ 667133 h 1830292"/>
                <a:gd name="connsiteX51" fmla="*/ 227214 w 3422651"/>
                <a:gd name="connsiteY51" fmla="*/ 400488 h 1830292"/>
                <a:gd name="connsiteX52" fmla="*/ 149040 w 3422651"/>
                <a:gd name="connsiteY52" fmla="*/ 87827 h 1830292"/>
                <a:gd name="connsiteX53" fmla="*/ 466285 w 3422651"/>
                <a:gd name="connsiteY53" fmla="*/ 74040 h 1830292"/>
                <a:gd name="connsiteX54" fmla="*/ 866288 w 3422651"/>
                <a:gd name="connsiteY54" fmla="*/ 322314 h 1830292"/>
                <a:gd name="connsiteX55" fmla="*/ 1068581 w 3422651"/>
                <a:gd name="connsiteY55" fmla="*/ 552217 h 1830292"/>
                <a:gd name="connsiteX56" fmla="*/ 1169710 w 3422651"/>
                <a:gd name="connsiteY56" fmla="*/ 464840 h 1830292"/>
                <a:gd name="connsiteX57" fmla="*/ 1234097 w 3422651"/>
                <a:gd name="connsiteY57" fmla="*/ 492307 h 183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422651" h="1830292">
                  <a:moveTo>
                    <a:pt x="3353681" y="584268"/>
                  </a:moveTo>
                  <a:cubicBezTo>
                    <a:pt x="3390458" y="584268"/>
                    <a:pt x="3422652" y="556694"/>
                    <a:pt x="3422652" y="519881"/>
                  </a:cubicBezTo>
                  <a:cubicBezTo>
                    <a:pt x="3422652" y="483104"/>
                    <a:pt x="3390458" y="455494"/>
                    <a:pt x="3353681" y="455494"/>
                  </a:cubicBezTo>
                  <a:cubicBezTo>
                    <a:pt x="3316903" y="455494"/>
                    <a:pt x="3289329" y="483069"/>
                    <a:pt x="3289329" y="519881"/>
                  </a:cubicBezTo>
                  <a:cubicBezTo>
                    <a:pt x="3289329" y="556694"/>
                    <a:pt x="3316903" y="584268"/>
                    <a:pt x="3353681" y="584268"/>
                  </a:cubicBezTo>
                  <a:close/>
                  <a:moveTo>
                    <a:pt x="2466298" y="469317"/>
                  </a:moveTo>
                  <a:cubicBezTo>
                    <a:pt x="2498492" y="469317"/>
                    <a:pt x="2521482" y="441743"/>
                    <a:pt x="2521482" y="414169"/>
                  </a:cubicBezTo>
                  <a:cubicBezTo>
                    <a:pt x="2521482" y="381975"/>
                    <a:pt x="2498492" y="358985"/>
                    <a:pt x="2466298" y="358985"/>
                  </a:cubicBezTo>
                  <a:cubicBezTo>
                    <a:pt x="2434105" y="358985"/>
                    <a:pt x="2411114" y="381975"/>
                    <a:pt x="2411114" y="414169"/>
                  </a:cubicBezTo>
                  <a:cubicBezTo>
                    <a:pt x="2411114" y="441743"/>
                    <a:pt x="2434105" y="469317"/>
                    <a:pt x="2466298" y="469317"/>
                  </a:cubicBezTo>
                  <a:close/>
                  <a:moveTo>
                    <a:pt x="1799615" y="1830292"/>
                  </a:moveTo>
                  <a:lnTo>
                    <a:pt x="1772041" y="1802718"/>
                  </a:lnTo>
                  <a:cubicBezTo>
                    <a:pt x="1850215" y="1729128"/>
                    <a:pt x="1928354" y="1618796"/>
                    <a:pt x="1942177" y="1554409"/>
                  </a:cubicBezTo>
                  <a:cubicBezTo>
                    <a:pt x="1951344" y="1490022"/>
                    <a:pt x="2043305" y="1503845"/>
                    <a:pt x="2024934" y="1568196"/>
                  </a:cubicBezTo>
                  <a:cubicBezTo>
                    <a:pt x="2001909" y="1655573"/>
                    <a:pt x="1900780" y="1756738"/>
                    <a:pt x="1799615" y="1830292"/>
                  </a:cubicBezTo>
                  <a:close/>
                  <a:moveTo>
                    <a:pt x="1234097" y="492307"/>
                  </a:moveTo>
                  <a:cubicBezTo>
                    <a:pt x="1096155" y="552111"/>
                    <a:pt x="1077784" y="694601"/>
                    <a:pt x="1174294" y="781978"/>
                  </a:cubicBezTo>
                  <a:cubicBezTo>
                    <a:pt x="1289245" y="883142"/>
                    <a:pt x="1486955" y="795765"/>
                    <a:pt x="1468548" y="634868"/>
                  </a:cubicBezTo>
                  <a:cubicBezTo>
                    <a:pt x="1624861" y="644072"/>
                    <a:pt x="1726025" y="478556"/>
                    <a:pt x="1703035" y="368188"/>
                  </a:cubicBezTo>
                  <a:cubicBezTo>
                    <a:pt x="1772006" y="308385"/>
                    <a:pt x="1776625" y="179682"/>
                    <a:pt x="1693832" y="129082"/>
                  </a:cubicBezTo>
                  <a:cubicBezTo>
                    <a:pt x="1601906" y="73898"/>
                    <a:pt x="1519112" y="92305"/>
                    <a:pt x="1463964" y="198053"/>
                  </a:cubicBezTo>
                  <a:cubicBezTo>
                    <a:pt x="1321439" y="188885"/>
                    <a:pt x="1183497" y="299217"/>
                    <a:pt x="1234097" y="492307"/>
                  </a:cubicBezTo>
                  <a:lnTo>
                    <a:pt x="1169710" y="464733"/>
                  </a:lnTo>
                  <a:cubicBezTo>
                    <a:pt x="1082368" y="276227"/>
                    <a:pt x="1234097" y="87721"/>
                    <a:pt x="1422603" y="133701"/>
                  </a:cubicBezTo>
                  <a:cubicBezTo>
                    <a:pt x="1464000" y="41776"/>
                    <a:pt x="1601942" y="-54805"/>
                    <a:pt x="1758254" y="37156"/>
                  </a:cubicBezTo>
                  <a:cubicBezTo>
                    <a:pt x="1877789" y="110711"/>
                    <a:pt x="1905364" y="303837"/>
                    <a:pt x="1776660" y="395798"/>
                  </a:cubicBezTo>
                  <a:cubicBezTo>
                    <a:pt x="1836428" y="570517"/>
                    <a:pt x="1712274" y="717662"/>
                    <a:pt x="1528351" y="699255"/>
                  </a:cubicBezTo>
                  <a:cubicBezTo>
                    <a:pt x="1505361" y="929158"/>
                    <a:pt x="1293864" y="956733"/>
                    <a:pt x="1151339" y="850984"/>
                  </a:cubicBezTo>
                  <a:cubicBezTo>
                    <a:pt x="1073165" y="786597"/>
                    <a:pt x="1041007" y="703839"/>
                    <a:pt x="1027184" y="639488"/>
                  </a:cubicBezTo>
                  <a:cubicBezTo>
                    <a:pt x="1008778" y="570553"/>
                    <a:pt x="1008778" y="510749"/>
                    <a:pt x="944426" y="441814"/>
                  </a:cubicBezTo>
                  <a:cubicBezTo>
                    <a:pt x="893862" y="391214"/>
                    <a:pt x="801901" y="391214"/>
                    <a:pt x="801901" y="391214"/>
                  </a:cubicBezTo>
                  <a:cubicBezTo>
                    <a:pt x="801901" y="225698"/>
                    <a:pt x="650172" y="73969"/>
                    <a:pt x="457046" y="147560"/>
                  </a:cubicBezTo>
                  <a:cubicBezTo>
                    <a:pt x="388111" y="87792"/>
                    <a:pt x="300734" y="83173"/>
                    <a:pt x="240966" y="156763"/>
                  </a:cubicBezTo>
                  <a:cubicBezTo>
                    <a:pt x="208772" y="198160"/>
                    <a:pt x="185782" y="308492"/>
                    <a:pt x="296150" y="359056"/>
                  </a:cubicBezTo>
                  <a:cubicBezTo>
                    <a:pt x="291566" y="510785"/>
                    <a:pt x="406482" y="607330"/>
                    <a:pt x="576617" y="593543"/>
                  </a:cubicBezTo>
                  <a:cubicBezTo>
                    <a:pt x="581201" y="671717"/>
                    <a:pt x="668578" y="749855"/>
                    <a:pt x="751336" y="759059"/>
                  </a:cubicBezTo>
                  <a:lnTo>
                    <a:pt x="746752" y="800455"/>
                  </a:lnTo>
                  <a:cubicBezTo>
                    <a:pt x="663995" y="791252"/>
                    <a:pt x="618014" y="818862"/>
                    <a:pt x="562830" y="887797"/>
                  </a:cubicBezTo>
                  <a:cubicBezTo>
                    <a:pt x="365121" y="878594"/>
                    <a:pt x="227179" y="970555"/>
                    <a:pt x="231798" y="1113116"/>
                  </a:cubicBezTo>
                  <a:cubicBezTo>
                    <a:pt x="93857" y="1136071"/>
                    <a:pt x="66282" y="1283216"/>
                    <a:pt x="144457" y="1361390"/>
                  </a:cubicBezTo>
                  <a:cubicBezTo>
                    <a:pt x="222631" y="1439564"/>
                    <a:pt x="337582" y="1407371"/>
                    <a:pt x="378943" y="1315445"/>
                  </a:cubicBezTo>
                  <a:cubicBezTo>
                    <a:pt x="521469" y="1343019"/>
                    <a:pt x="645624" y="1241890"/>
                    <a:pt x="650207" y="1126903"/>
                  </a:cubicBezTo>
                  <a:cubicBezTo>
                    <a:pt x="778946" y="1126903"/>
                    <a:pt x="838714" y="1071720"/>
                    <a:pt x="861704" y="952184"/>
                  </a:cubicBezTo>
                  <a:lnTo>
                    <a:pt x="907684" y="956804"/>
                  </a:lnTo>
                  <a:cubicBezTo>
                    <a:pt x="921471" y="1085542"/>
                    <a:pt x="861704" y="1209661"/>
                    <a:pt x="705391" y="1195910"/>
                  </a:cubicBezTo>
                  <a:cubicBezTo>
                    <a:pt x="700807" y="1352222"/>
                    <a:pt x="553662" y="1435016"/>
                    <a:pt x="411137" y="1384416"/>
                  </a:cubicBezTo>
                  <a:cubicBezTo>
                    <a:pt x="346750" y="1508571"/>
                    <a:pt x="195021" y="1554551"/>
                    <a:pt x="70902" y="1435016"/>
                  </a:cubicBezTo>
                  <a:cubicBezTo>
                    <a:pt x="-53253" y="1320064"/>
                    <a:pt x="-7272" y="1122355"/>
                    <a:pt x="153660" y="1071755"/>
                  </a:cubicBezTo>
                  <a:cubicBezTo>
                    <a:pt x="153660" y="920026"/>
                    <a:pt x="268611" y="777501"/>
                    <a:pt x="484691" y="832649"/>
                  </a:cubicBezTo>
                  <a:cubicBezTo>
                    <a:pt x="484691" y="832649"/>
                    <a:pt x="512266" y="763714"/>
                    <a:pt x="581236" y="759094"/>
                  </a:cubicBezTo>
                  <a:cubicBezTo>
                    <a:pt x="535256" y="740723"/>
                    <a:pt x="503062" y="717733"/>
                    <a:pt x="493895" y="667133"/>
                  </a:cubicBezTo>
                  <a:cubicBezTo>
                    <a:pt x="328379" y="703910"/>
                    <a:pt x="190437" y="552217"/>
                    <a:pt x="227214" y="400488"/>
                  </a:cubicBezTo>
                  <a:cubicBezTo>
                    <a:pt x="80070" y="322314"/>
                    <a:pt x="75486" y="175205"/>
                    <a:pt x="149040" y="87827"/>
                  </a:cubicBezTo>
                  <a:cubicBezTo>
                    <a:pt x="227214" y="-4134"/>
                    <a:pt x="355953" y="-22505"/>
                    <a:pt x="466285" y="74040"/>
                  </a:cubicBezTo>
                  <a:cubicBezTo>
                    <a:pt x="663995" y="-31708"/>
                    <a:pt x="880110" y="101614"/>
                    <a:pt x="866288" y="322314"/>
                  </a:cubicBezTo>
                  <a:cubicBezTo>
                    <a:pt x="1004194" y="313111"/>
                    <a:pt x="1086987" y="428062"/>
                    <a:pt x="1068581" y="552217"/>
                  </a:cubicBezTo>
                  <a:cubicBezTo>
                    <a:pt x="1091536" y="497033"/>
                    <a:pt x="1119145" y="474043"/>
                    <a:pt x="1169710" y="464840"/>
                  </a:cubicBezTo>
                  <a:lnTo>
                    <a:pt x="1234097" y="492307"/>
                  </a:ln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E00E37A-1A09-7319-93E6-A4DA00191F59}"/>
                </a:ext>
              </a:extLst>
            </p:cNvPr>
            <p:cNvSpPr/>
            <p:nvPr/>
          </p:nvSpPr>
          <p:spPr>
            <a:xfrm>
              <a:off x="3517782" y="813294"/>
              <a:ext cx="4027813" cy="3595475"/>
            </a:xfrm>
            <a:custGeom>
              <a:avLst/>
              <a:gdLst>
                <a:gd name="connsiteX0" fmla="*/ 1296624 w 4027813"/>
                <a:gd name="connsiteY0" fmla="*/ 0 h 3595475"/>
                <a:gd name="connsiteX1" fmla="*/ 1328818 w 4027813"/>
                <a:gd name="connsiteY1" fmla="*/ 22990 h 3595475"/>
                <a:gd name="connsiteX2" fmla="*/ 1057518 w 4027813"/>
                <a:gd name="connsiteY2" fmla="*/ 381632 h 3595475"/>
                <a:gd name="connsiteX3" fmla="*/ 1020740 w 4027813"/>
                <a:gd name="connsiteY3" fmla="*/ 349438 h 3595475"/>
                <a:gd name="connsiteX4" fmla="*/ 1296624 w 4027813"/>
                <a:gd name="connsiteY4" fmla="*/ 0 h 3595475"/>
                <a:gd name="connsiteX5" fmla="*/ 349438 w 4027813"/>
                <a:gd name="connsiteY5" fmla="*/ 735654 h 3595475"/>
                <a:gd name="connsiteX6" fmla="*/ 367845 w 4027813"/>
                <a:gd name="connsiteY6" fmla="*/ 772431 h 3595475"/>
                <a:gd name="connsiteX7" fmla="*/ 59803 w 4027813"/>
                <a:gd name="connsiteY7" fmla="*/ 1002334 h 3595475"/>
                <a:gd name="connsiteX8" fmla="*/ 32229 w 4027813"/>
                <a:gd name="connsiteY8" fmla="*/ 965557 h 3595475"/>
                <a:gd name="connsiteX9" fmla="*/ 349438 w 4027813"/>
                <a:gd name="connsiteY9" fmla="*/ 735654 h 3595475"/>
                <a:gd name="connsiteX10" fmla="*/ 537980 w 4027813"/>
                <a:gd name="connsiteY10" fmla="*/ 340235 h 3595475"/>
                <a:gd name="connsiteX11" fmla="*/ 501203 w 4027813"/>
                <a:gd name="connsiteY11" fmla="*/ 386180 h 3595475"/>
                <a:gd name="connsiteX12" fmla="*/ 142561 w 4027813"/>
                <a:gd name="connsiteY12" fmla="*/ 64316 h 3595475"/>
                <a:gd name="connsiteX13" fmla="*/ 174719 w 4027813"/>
                <a:gd name="connsiteY13" fmla="*/ 32158 h 3595475"/>
                <a:gd name="connsiteX14" fmla="*/ 537980 w 4027813"/>
                <a:gd name="connsiteY14" fmla="*/ 340235 h 3595475"/>
                <a:gd name="connsiteX15" fmla="*/ 344854 w 4027813"/>
                <a:gd name="connsiteY15" fmla="*/ 2096594 h 3595475"/>
                <a:gd name="connsiteX16" fmla="*/ 400038 w 4027813"/>
                <a:gd name="connsiteY16" fmla="*/ 2289719 h 3595475"/>
                <a:gd name="connsiteX17" fmla="*/ 602331 w 4027813"/>
                <a:gd name="connsiteY17" fmla="*/ 2519622 h 3595475"/>
                <a:gd name="connsiteX18" fmla="*/ 142561 w 4027813"/>
                <a:gd name="connsiteY18" fmla="*/ 2666732 h 3595475"/>
                <a:gd name="connsiteX19" fmla="*/ 50600 w 4027813"/>
                <a:gd name="connsiteY19" fmla="*/ 2708093 h 3595475"/>
                <a:gd name="connsiteX20" fmla="*/ 4619 w 4027813"/>
                <a:gd name="connsiteY20" fmla="*/ 2859857 h 3595475"/>
                <a:gd name="connsiteX21" fmla="*/ 0 w 4027813"/>
                <a:gd name="connsiteY21" fmla="*/ 3007002 h 3595475"/>
                <a:gd name="connsiteX22" fmla="*/ 73590 w 4027813"/>
                <a:gd name="connsiteY22" fmla="*/ 3296602 h 3595475"/>
                <a:gd name="connsiteX23" fmla="*/ 234522 w 4027813"/>
                <a:gd name="connsiteY23" fmla="*/ 3466772 h 3595475"/>
                <a:gd name="connsiteX24" fmla="*/ 317280 w 4027813"/>
                <a:gd name="connsiteY24" fmla="*/ 3457534 h 3595475"/>
                <a:gd name="connsiteX25" fmla="*/ 556386 w 4027813"/>
                <a:gd name="connsiteY25" fmla="*/ 3567866 h 3595475"/>
                <a:gd name="connsiteX26" fmla="*/ 639144 w 4027813"/>
                <a:gd name="connsiteY26" fmla="*/ 3595475 h 3595475"/>
                <a:gd name="connsiteX27" fmla="*/ 924195 w 4027813"/>
                <a:gd name="connsiteY27" fmla="*/ 3526505 h 3595475"/>
                <a:gd name="connsiteX28" fmla="*/ 1057518 w 4027813"/>
                <a:gd name="connsiteY28" fmla="*/ 3429960 h 3595475"/>
                <a:gd name="connsiteX29" fmla="*/ 1567888 w 4027813"/>
                <a:gd name="connsiteY29" fmla="*/ 3052912 h 3595475"/>
                <a:gd name="connsiteX30" fmla="*/ 1885133 w 4027813"/>
                <a:gd name="connsiteY30" fmla="*/ 3140289 h 3595475"/>
                <a:gd name="connsiteX31" fmla="*/ 1940316 w 4027813"/>
                <a:gd name="connsiteY31" fmla="*/ 3135705 h 3595475"/>
                <a:gd name="connsiteX32" fmla="*/ 2092081 w 4027813"/>
                <a:gd name="connsiteY32" fmla="*/ 3098928 h 3595475"/>
                <a:gd name="connsiteX33" fmla="*/ 2372548 w 4027813"/>
                <a:gd name="connsiteY33" fmla="*/ 3057495 h 3595475"/>
                <a:gd name="connsiteX34" fmla="*/ 2846177 w 4027813"/>
                <a:gd name="connsiteY34" fmla="*/ 3066734 h 3595475"/>
                <a:gd name="connsiteX35" fmla="*/ 3066805 w 4027813"/>
                <a:gd name="connsiteY35" fmla="*/ 3057495 h 3595475"/>
                <a:gd name="connsiteX36" fmla="*/ 3407076 w 4027813"/>
                <a:gd name="connsiteY36" fmla="*/ 2937996 h 3595475"/>
                <a:gd name="connsiteX37" fmla="*/ 3866846 w 4027813"/>
                <a:gd name="connsiteY37" fmla="*/ 2634503 h 3595475"/>
                <a:gd name="connsiteX38" fmla="*/ 3926614 w 4027813"/>
                <a:gd name="connsiteY38" fmla="*/ 2574770 h 3595475"/>
                <a:gd name="connsiteX39" fmla="*/ 3935853 w 4027813"/>
                <a:gd name="connsiteY39" fmla="*/ 2556364 h 3595475"/>
                <a:gd name="connsiteX40" fmla="*/ 3931198 w 4027813"/>
                <a:gd name="connsiteY40" fmla="*/ 2358655 h 3595475"/>
                <a:gd name="connsiteX41" fmla="*/ 4027814 w 4027813"/>
                <a:gd name="connsiteY41" fmla="*/ 2257490 h 3595475"/>
                <a:gd name="connsiteX42" fmla="*/ 4027814 w 4027813"/>
                <a:gd name="connsiteY42" fmla="*/ 2248287 h 3595475"/>
                <a:gd name="connsiteX43" fmla="*/ 4009407 w 4027813"/>
                <a:gd name="connsiteY43" fmla="*/ 1972439 h 3595475"/>
                <a:gd name="connsiteX44" fmla="*/ 3945020 w 4027813"/>
                <a:gd name="connsiteY44" fmla="*/ 1940245 h 3595475"/>
                <a:gd name="connsiteX45" fmla="*/ 3834688 w 4027813"/>
                <a:gd name="connsiteY45" fmla="*/ 2298887 h 3595475"/>
                <a:gd name="connsiteX46" fmla="*/ 3466844 w 4027813"/>
                <a:gd name="connsiteY46" fmla="*/ 2455200 h 3595475"/>
                <a:gd name="connsiteX47" fmla="*/ 3508205 w 4027813"/>
                <a:gd name="connsiteY47" fmla="*/ 2464403 h 3595475"/>
                <a:gd name="connsiteX48" fmla="*/ 3724320 w 4027813"/>
                <a:gd name="connsiteY48" fmla="*/ 2404635 h 3595475"/>
                <a:gd name="connsiteX49" fmla="*/ 3825521 w 4027813"/>
                <a:gd name="connsiteY49" fmla="*/ 2441413 h 3595475"/>
                <a:gd name="connsiteX50" fmla="*/ 3807114 w 4027813"/>
                <a:gd name="connsiteY50" fmla="*/ 2501180 h 3595475"/>
                <a:gd name="connsiteX51" fmla="*/ 3784088 w 4027813"/>
                <a:gd name="connsiteY51" fmla="*/ 2537957 h 3595475"/>
                <a:gd name="connsiteX52" fmla="*/ 3448472 w 4027813"/>
                <a:gd name="connsiteY52" fmla="*/ 2804638 h 3595475"/>
                <a:gd name="connsiteX53" fmla="*/ 3145051 w 4027813"/>
                <a:gd name="connsiteY53" fmla="*/ 2928721 h 3595475"/>
                <a:gd name="connsiteX54" fmla="*/ 3016312 w 4027813"/>
                <a:gd name="connsiteY54" fmla="*/ 2965570 h 3595475"/>
                <a:gd name="connsiteX55" fmla="*/ 2556506 w 4027813"/>
                <a:gd name="connsiteY55" fmla="*/ 2956331 h 3595475"/>
                <a:gd name="connsiteX56" fmla="*/ 1995571 w 4027813"/>
                <a:gd name="connsiteY56" fmla="*/ 3002276 h 3595475"/>
                <a:gd name="connsiteX57" fmla="*/ 1885239 w 4027813"/>
                <a:gd name="connsiteY57" fmla="*/ 3034470 h 3595475"/>
                <a:gd name="connsiteX58" fmla="*/ 1581782 w 4027813"/>
                <a:gd name="connsiteY58" fmla="*/ 2947092 h 3595475"/>
                <a:gd name="connsiteX59" fmla="*/ 1512846 w 4027813"/>
                <a:gd name="connsiteY59" fmla="*/ 2974702 h 3595475"/>
                <a:gd name="connsiteX60" fmla="*/ 1259953 w 4027813"/>
                <a:gd name="connsiteY60" fmla="*/ 3121847 h 3595475"/>
                <a:gd name="connsiteX61" fmla="*/ 1011679 w 4027813"/>
                <a:gd name="connsiteY61" fmla="*/ 3347130 h 3595475"/>
                <a:gd name="connsiteX62" fmla="*/ 1085234 w 4027813"/>
                <a:gd name="connsiteY62" fmla="*/ 2988525 h 3595475"/>
                <a:gd name="connsiteX63" fmla="*/ 1080650 w 4027813"/>
                <a:gd name="connsiteY63" fmla="*/ 2960915 h 3595475"/>
                <a:gd name="connsiteX64" fmla="*/ 768025 w 4027813"/>
                <a:gd name="connsiteY64" fmla="*/ 2786232 h 3595475"/>
                <a:gd name="connsiteX65" fmla="*/ 712841 w 4027813"/>
                <a:gd name="connsiteY65" fmla="*/ 2772409 h 3595475"/>
                <a:gd name="connsiteX66" fmla="*/ 565696 w 4027813"/>
                <a:gd name="connsiteY66" fmla="*/ 2731048 h 3595475"/>
                <a:gd name="connsiteX67" fmla="*/ 432374 w 4027813"/>
                <a:gd name="connsiteY67" fmla="*/ 2772409 h 3595475"/>
                <a:gd name="connsiteX68" fmla="*/ 588686 w 4027813"/>
                <a:gd name="connsiteY68" fmla="*/ 2799947 h 3595475"/>
                <a:gd name="connsiteX69" fmla="*/ 390977 w 4027813"/>
                <a:gd name="connsiteY69" fmla="*/ 2933341 h 3595475"/>
                <a:gd name="connsiteX70" fmla="*/ 653038 w 4027813"/>
                <a:gd name="connsiteY70" fmla="*/ 2855131 h 3595475"/>
                <a:gd name="connsiteX71" fmla="*/ 717425 w 4027813"/>
                <a:gd name="connsiteY71" fmla="*/ 2855131 h 3595475"/>
                <a:gd name="connsiteX72" fmla="*/ 878357 w 4027813"/>
                <a:gd name="connsiteY72" fmla="*/ 2901147 h 3595475"/>
                <a:gd name="connsiteX73" fmla="*/ 965699 w 4027813"/>
                <a:gd name="connsiteY73" fmla="*/ 2988525 h 3595475"/>
                <a:gd name="connsiteX74" fmla="*/ 974902 w 4027813"/>
                <a:gd name="connsiteY74" fmla="*/ 3080486 h 3595475"/>
                <a:gd name="connsiteX75" fmla="*/ 961115 w 4027813"/>
                <a:gd name="connsiteY75" fmla="*/ 3199986 h 3595475"/>
                <a:gd name="connsiteX76" fmla="*/ 878357 w 4027813"/>
                <a:gd name="connsiteY76" fmla="*/ 3397695 h 3595475"/>
                <a:gd name="connsiteX77" fmla="*/ 809386 w 4027813"/>
                <a:gd name="connsiteY77" fmla="*/ 3457463 h 3595475"/>
                <a:gd name="connsiteX78" fmla="*/ 657657 w 4027813"/>
                <a:gd name="connsiteY78" fmla="*/ 3494240 h 3595475"/>
                <a:gd name="connsiteX79" fmla="*/ 570280 w 4027813"/>
                <a:gd name="connsiteY79" fmla="*/ 3466701 h 3595475"/>
                <a:gd name="connsiteX80" fmla="*/ 253035 w 4027813"/>
                <a:gd name="connsiteY80" fmla="*/ 3351714 h 3595475"/>
                <a:gd name="connsiteX81" fmla="*/ 87519 w 4027813"/>
                <a:gd name="connsiteY81" fmla="*/ 3011515 h 3595475"/>
                <a:gd name="connsiteX82" fmla="*/ 147287 w 4027813"/>
                <a:gd name="connsiteY82" fmla="*/ 2749454 h 3595475"/>
                <a:gd name="connsiteX83" fmla="*/ 680648 w 4027813"/>
                <a:gd name="connsiteY83" fmla="*/ 2570116 h 3595475"/>
                <a:gd name="connsiteX84" fmla="*/ 859951 w 4027813"/>
                <a:gd name="connsiteY84" fmla="*/ 2542541 h 3595475"/>
                <a:gd name="connsiteX85" fmla="*/ 1315137 w 4027813"/>
                <a:gd name="connsiteY85" fmla="*/ 2799983 h 3595475"/>
                <a:gd name="connsiteX86" fmla="*/ 1457662 w 4027813"/>
                <a:gd name="connsiteY86" fmla="*/ 2726428 h 3595475"/>
                <a:gd name="connsiteX87" fmla="*/ 1687565 w 4027813"/>
                <a:gd name="connsiteY87" fmla="*/ 2956367 h 3595475"/>
                <a:gd name="connsiteX88" fmla="*/ 1751917 w 4027813"/>
                <a:gd name="connsiteY88" fmla="*/ 2910422 h 3595475"/>
                <a:gd name="connsiteX89" fmla="*/ 1655372 w 4027813"/>
                <a:gd name="connsiteY89" fmla="*/ 2717261 h 3595475"/>
                <a:gd name="connsiteX90" fmla="*/ 1466866 w 4027813"/>
                <a:gd name="connsiteY90" fmla="*/ 2639122 h 3595475"/>
                <a:gd name="connsiteX91" fmla="*/ 1361118 w 4027813"/>
                <a:gd name="connsiteY91" fmla="*/ 2648290 h 3595475"/>
                <a:gd name="connsiteX92" fmla="*/ 1168028 w 4027813"/>
                <a:gd name="connsiteY92" fmla="*/ 2560948 h 3595475"/>
                <a:gd name="connsiteX93" fmla="*/ 869154 w 4027813"/>
                <a:gd name="connsiteY93" fmla="*/ 2441413 h 3595475"/>
                <a:gd name="connsiteX94" fmla="*/ 731212 w 4027813"/>
                <a:gd name="connsiteY94" fmla="*/ 2464403 h 3595475"/>
                <a:gd name="connsiteX95" fmla="*/ 597890 w 4027813"/>
                <a:gd name="connsiteY95" fmla="*/ 2390848 h 3595475"/>
                <a:gd name="connsiteX96" fmla="*/ 487558 w 4027813"/>
                <a:gd name="connsiteY96" fmla="*/ 2280516 h 3595475"/>
                <a:gd name="connsiteX97" fmla="*/ 446161 w 4027813"/>
                <a:gd name="connsiteY97" fmla="*/ 2170184 h 3595475"/>
                <a:gd name="connsiteX98" fmla="*/ 344854 w 4027813"/>
                <a:gd name="connsiteY98" fmla="*/ 2096594 h 359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027813" h="3595475">
                  <a:moveTo>
                    <a:pt x="1296624" y="0"/>
                  </a:moveTo>
                  <a:lnTo>
                    <a:pt x="1328818" y="22990"/>
                  </a:lnTo>
                  <a:cubicBezTo>
                    <a:pt x="1264430" y="160932"/>
                    <a:pt x="1154098" y="298874"/>
                    <a:pt x="1057518" y="381632"/>
                  </a:cubicBezTo>
                  <a:lnTo>
                    <a:pt x="1020740" y="349438"/>
                  </a:lnTo>
                  <a:cubicBezTo>
                    <a:pt x="1089711" y="239071"/>
                    <a:pt x="1232237" y="55148"/>
                    <a:pt x="1296624" y="0"/>
                  </a:cubicBezTo>
                  <a:close/>
                  <a:moveTo>
                    <a:pt x="349438" y="735654"/>
                  </a:moveTo>
                  <a:lnTo>
                    <a:pt x="367845" y="772431"/>
                  </a:lnTo>
                  <a:cubicBezTo>
                    <a:pt x="289706" y="850605"/>
                    <a:pt x="142561" y="960937"/>
                    <a:pt x="59803" y="1002334"/>
                  </a:cubicBezTo>
                  <a:lnTo>
                    <a:pt x="32229" y="965557"/>
                  </a:lnTo>
                  <a:cubicBezTo>
                    <a:pt x="105748" y="882763"/>
                    <a:pt x="252893" y="777015"/>
                    <a:pt x="349438" y="735654"/>
                  </a:cubicBezTo>
                  <a:close/>
                  <a:moveTo>
                    <a:pt x="537980" y="340235"/>
                  </a:moveTo>
                  <a:lnTo>
                    <a:pt x="501203" y="386180"/>
                  </a:lnTo>
                  <a:cubicBezTo>
                    <a:pt x="395454" y="317245"/>
                    <a:pt x="188542" y="133322"/>
                    <a:pt x="142561" y="64316"/>
                  </a:cubicBezTo>
                  <a:lnTo>
                    <a:pt x="174719" y="32158"/>
                  </a:lnTo>
                  <a:cubicBezTo>
                    <a:pt x="275883" y="82722"/>
                    <a:pt x="468973" y="257441"/>
                    <a:pt x="537980" y="340235"/>
                  </a:cubicBezTo>
                  <a:close/>
                  <a:moveTo>
                    <a:pt x="344854" y="2096594"/>
                  </a:moveTo>
                  <a:cubicBezTo>
                    <a:pt x="358641" y="2156397"/>
                    <a:pt x="344854" y="2225332"/>
                    <a:pt x="400038" y="2289719"/>
                  </a:cubicBezTo>
                  <a:cubicBezTo>
                    <a:pt x="418445" y="2312710"/>
                    <a:pt x="524157" y="2450616"/>
                    <a:pt x="602331" y="2519622"/>
                  </a:cubicBezTo>
                  <a:cubicBezTo>
                    <a:pt x="496548" y="2561019"/>
                    <a:pt x="289671" y="2648361"/>
                    <a:pt x="142561" y="2666732"/>
                  </a:cubicBezTo>
                  <a:cubicBezTo>
                    <a:pt x="110368" y="2671316"/>
                    <a:pt x="78174" y="2689686"/>
                    <a:pt x="50600" y="2708093"/>
                  </a:cubicBezTo>
                  <a:cubicBezTo>
                    <a:pt x="32194" y="2740286"/>
                    <a:pt x="13823" y="2795470"/>
                    <a:pt x="4619" y="2859857"/>
                  </a:cubicBezTo>
                  <a:cubicBezTo>
                    <a:pt x="0" y="2905802"/>
                    <a:pt x="0" y="2956402"/>
                    <a:pt x="0" y="3007002"/>
                  </a:cubicBezTo>
                  <a:cubicBezTo>
                    <a:pt x="0" y="3052947"/>
                    <a:pt x="22990" y="3200092"/>
                    <a:pt x="73590" y="3296602"/>
                  </a:cubicBezTo>
                  <a:cubicBezTo>
                    <a:pt x="124155" y="3393218"/>
                    <a:pt x="174719" y="3439163"/>
                    <a:pt x="234522" y="3466772"/>
                  </a:cubicBezTo>
                  <a:cubicBezTo>
                    <a:pt x="248309" y="3462117"/>
                    <a:pt x="275919" y="3457534"/>
                    <a:pt x="317280" y="3457534"/>
                  </a:cubicBezTo>
                  <a:cubicBezTo>
                    <a:pt x="427612" y="3452950"/>
                    <a:pt x="514954" y="3517301"/>
                    <a:pt x="556386" y="3567866"/>
                  </a:cubicBezTo>
                  <a:cubicBezTo>
                    <a:pt x="570173" y="3590821"/>
                    <a:pt x="602367" y="3595475"/>
                    <a:pt x="639144" y="3595475"/>
                  </a:cubicBezTo>
                  <a:cubicBezTo>
                    <a:pt x="731070" y="3595475"/>
                    <a:pt x="832234" y="3563282"/>
                    <a:pt x="924195" y="3526505"/>
                  </a:cubicBezTo>
                  <a:cubicBezTo>
                    <a:pt x="947186" y="3512682"/>
                    <a:pt x="1002334" y="3471321"/>
                    <a:pt x="1057518" y="3429960"/>
                  </a:cubicBezTo>
                  <a:cubicBezTo>
                    <a:pt x="1117321" y="3383944"/>
                    <a:pt x="1429946" y="3117299"/>
                    <a:pt x="1567888" y="3052912"/>
                  </a:cubicBezTo>
                  <a:cubicBezTo>
                    <a:pt x="1641443" y="3089689"/>
                    <a:pt x="1761014" y="3140289"/>
                    <a:pt x="1885133" y="3140289"/>
                  </a:cubicBezTo>
                  <a:cubicBezTo>
                    <a:pt x="1889717" y="3140289"/>
                    <a:pt x="1912707" y="3144873"/>
                    <a:pt x="1940316" y="3135705"/>
                  </a:cubicBezTo>
                  <a:cubicBezTo>
                    <a:pt x="1977094" y="3126466"/>
                    <a:pt x="2027694" y="3112679"/>
                    <a:pt x="2092081" y="3098928"/>
                  </a:cubicBezTo>
                  <a:cubicBezTo>
                    <a:pt x="2202413" y="3075902"/>
                    <a:pt x="2331151" y="3057495"/>
                    <a:pt x="2372548" y="3057495"/>
                  </a:cubicBezTo>
                  <a:cubicBezTo>
                    <a:pt x="2473713" y="3062151"/>
                    <a:pt x="2772515" y="3066734"/>
                    <a:pt x="2846177" y="3066734"/>
                  </a:cubicBezTo>
                  <a:cubicBezTo>
                    <a:pt x="2919660" y="3066734"/>
                    <a:pt x="3025444" y="3062151"/>
                    <a:pt x="3066805" y="3057495"/>
                  </a:cubicBezTo>
                  <a:cubicBezTo>
                    <a:pt x="3131192" y="3034541"/>
                    <a:pt x="3273753" y="2997728"/>
                    <a:pt x="3407076" y="2937996"/>
                  </a:cubicBezTo>
                  <a:cubicBezTo>
                    <a:pt x="3540398" y="2878264"/>
                    <a:pt x="3820865" y="2680519"/>
                    <a:pt x="3866846" y="2634503"/>
                  </a:cubicBezTo>
                  <a:cubicBezTo>
                    <a:pt x="3889801" y="2616096"/>
                    <a:pt x="3912791" y="2593141"/>
                    <a:pt x="3926614" y="2574770"/>
                  </a:cubicBezTo>
                  <a:cubicBezTo>
                    <a:pt x="3931198" y="2565567"/>
                    <a:pt x="3935853" y="2560983"/>
                    <a:pt x="3935853" y="2556364"/>
                  </a:cubicBezTo>
                  <a:cubicBezTo>
                    <a:pt x="3935853" y="2551745"/>
                    <a:pt x="3931198" y="2358655"/>
                    <a:pt x="3931198" y="2358655"/>
                  </a:cubicBezTo>
                  <a:cubicBezTo>
                    <a:pt x="3931198" y="2358655"/>
                    <a:pt x="4000168" y="2285100"/>
                    <a:pt x="4027814" y="2257490"/>
                  </a:cubicBezTo>
                  <a:lnTo>
                    <a:pt x="4027814" y="2248287"/>
                  </a:lnTo>
                  <a:cubicBezTo>
                    <a:pt x="4013991" y="2211474"/>
                    <a:pt x="4004788" y="2091974"/>
                    <a:pt x="4009407" y="1972439"/>
                  </a:cubicBezTo>
                  <a:lnTo>
                    <a:pt x="3945020" y="1940245"/>
                  </a:lnTo>
                  <a:cubicBezTo>
                    <a:pt x="3940436" y="2087391"/>
                    <a:pt x="3885253" y="2216129"/>
                    <a:pt x="3834688" y="2298887"/>
                  </a:cubicBezTo>
                  <a:cubicBezTo>
                    <a:pt x="3733560" y="2312674"/>
                    <a:pt x="3535850" y="2372442"/>
                    <a:pt x="3466844" y="2455200"/>
                  </a:cubicBezTo>
                  <a:lnTo>
                    <a:pt x="3508205" y="2464403"/>
                  </a:lnTo>
                  <a:cubicBezTo>
                    <a:pt x="3572592" y="2427626"/>
                    <a:pt x="3641598" y="2404635"/>
                    <a:pt x="3724320" y="2404635"/>
                  </a:cubicBezTo>
                  <a:cubicBezTo>
                    <a:pt x="3793292" y="2404635"/>
                    <a:pt x="3825521" y="2423006"/>
                    <a:pt x="3825521" y="2441413"/>
                  </a:cubicBezTo>
                  <a:cubicBezTo>
                    <a:pt x="3825521" y="2455200"/>
                    <a:pt x="3811698" y="2487393"/>
                    <a:pt x="3807114" y="2501180"/>
                  </a:cubicBezTo>
                  <a:cubicBezTo>
                    <a:pt x="3802459" y="2510384"/>
                    <a:pt x="3797875" y="2528754"/>
                    <a:pt x="3784088" y="2537957"/>
                  </a:cubicBezTo>
                  <a:cubicBezTo>
                    <a:pt x="3687543" y="2643706"/>
                    <a:pt x="3581795" y="2731083"/>
                    <a:pt x="3448472" y="2804638"/>
                  </a:cubicBezTo>
                  <a:cubicBezTo>
                    <a:pt x="3361095" y="2855167"/>
                    <a:pt x="3273789" y="2887360"/>
                    <a:pt x="3145051" y="2928721"/>
                  </a:cubicBezTo>
                  <a:cubicBezTo>
                    <a:pt x="3103618" y="2937960"/>
                    <a:pt x="3048434" y="2951747"/>
                    <a:pt x="3016312" y="2965570"/>
                  </a:cubicBezTo>
                  <a:cubicBezTo>
                    <a:pt x="2965712" y="2965570"/>
                    <a:pt x="2708235" y="2956331"/>
                    <a:pt x="2556506" y="2956331"/>
                  </a:cubicBezTo>
                  <a:cubicBezTo>
                    <a:pt x="2404777" y="2956331"/>
                    <a:pt x="2092152" y="2979286"/>
                    <a:pt x="1995571" y="3002276"/>
                  </a:cubicBezTo>
                  <a:cubicBezTo>
                    <a:pt x="1949591" y="3016099"/>
                    <a:pt x="1935804" y="3034470"/>
                    <a:pt x="1885239" y="3034470"/>
                  </a:cubicBezTo>
                  <a:cubicBezTo>
                    <a:pt x="1788694" y="3034470"/>
                    <a:pt x="1659956" y="2983870"/>
                    <a:pt x="1581782" y="2947092"/>
                  </a:cubicBezTo>
                  <a:cubicBezTo>
                    <a:pt x="1567995" y="2947092"/>
                    <a:pt x="1540420" y="2960915"/>
                    <a:pt x="1512846" y="2974702"/>
                  </a:cubicBezTo>
                  <a:cubicBezTo>
                    <a:pt x="1457662" y="3002241"/>
                    <a:pt x="1333508" y="3176995"/>
                    <a:pt x="1259953" y="3121847"/>
                  </a:cubicBezTo>
                  <a:cubicBezTo>
                    <a:pt x="1223176" y="3199986"/>
                    <a:pt x="1062279" y="3268992"/>
                    <a:pt x="1011679" y="3347130"/>
                  </a:cubicBezTo>
                  <a:cubicBezTo>
                    <a:pt x="1016263" y="3310353"/>
                    <a:pt x="1080615" y="3043708"/>
                    <a:pt x="1085234" y="2988525"/>
                  </a:cubicBezTo>
                  <a:cubicBezTo>
                    <a:pt x="1085234" y="2979286"/>
                    <a:pt x="1089853" y="2970118"/>
                    <a:pt x="1080650" y="2960915"/>
                  </a:cubicBezTo>
                  <a:cubicBezTo>
                    <a:pt x="1025502" y="2864370"/>
                    <a:pt x="859951" y="2804638"/>
                    <a:pt x="768025" y="2786232"/>
                  </a:cubicBezTo>
                  <a:cubicBezTo>
                    <a:pt x="745035" y="2781647"/>
                    <a:pt x="731212" y="2776993"/>
                    <a:pt x="712841" y="2772409"/>
                  </a:cubicBezTo>
                  <a:lnTo>
                    <a:pt x="565696" y="2731048"/>
                  </a:lnTo>
                  <a:lnTo>
                    <a:pt x="432374" y="2772409"/>
                  </a:lnTo>
                  <a:lnTo>
                    <a:pt x="588686" y="2799947"/>
                  </a:lnTo>
                  <a:lnTo>
                    <a:pt x="390977" y="2933341"/>
                  </a:lnTo>
                  <a:cubicBezTo>
                    <a:pt x="427754" y="2919518"/>
                    <a:pt x="639251" y="2859786"/>
                    <a:pt x="653038" y="2855131"/>
                  </a:cubicBezTo>
                  <a:cubicBezTo>
                    <a:pt x="671444" y="2850547"/>
                    <a:pt x="694435" y="2845964"/>
                    <a:pt x="717425" y="2855131"/>
                  </a:cubicBezTo>
                  <a:cubicBezTo>
                    <a:pt x="749619" y="2864370"/>
                    <a:pt x="827793" y="2882741"/>
                    <a:pt x="878357" y="2901147"/>
                  </a:cubicBezTo>
                  <a:cubicBezTo>
                    <a:pt x="905931" y="2910386"/>
                    <a:pt x="951912" y="2960915"/>
                    <a:pt x="965699" y="2988525"/>
                  </a:cubicBezTo>
                  <a:cubicBezTo>
                    <a:pt x="970318" y="3002276"/>
                    <a:pt x="970318" y="3025302"/>
                    <a:pt x="974902" y="3080486"/>
                  </a:cubicBezTo>
                  <a:cubicBezTo>
                    <a:pt x="974902" y="3112608"/>
                    <a:pt x="970318" y="3163208"/>
                    <a:pt x="961115" y="3199986"/>
                  </a:cubicBezTo>
                  <a:cubicBezTo>
                    <a:pt x="938125" y="3296531"/>
                    <a:pt x="892144" y="3370085"/>
                    <a:pt x="878357" y="3397695"/>
                  </a:cubicBezTo>
                  <a:cubicBezTo>
                    <a:pt x="859951" y="3434472"/>
                    <a:pt x="836960" y="3448295"/>
                    <a:pt x="809386" y="3457463"/>
                  </a:cubicBezTo>
                  <a:cubicBezTo>
                    <a:pt x="768025" y="3480417"/>
                    <a:pt x="712841" y="3489656"/>
                    <a:pt x="657657" y="3494240"/>
                  </a:cubicBezTo>
                  <a:cubicBezTo>
                    <a:pt x="616261" y="3494240"/>
                    <a:pt x="588686" y="3489656"/>
                    <a:pt x="570280" y="3466701"/>
                  </a:cubicBezTo>
                  <a:cubicBezTo>
                    <a:pt x="519716" y="3393147"/>
                    <a:pt x="386393" y="3324140"/>
                    <a:pt x="253035" y="3351714"/>
                  </a:cubicBezTo>
                  <a:cubicBezTo>
                    <a:pt x="170277" y="3301185"/>
                    <a:pt x="87519" y="3140253"/>
                    <a:pt x="87519" y="3011515"/>
                  </a:cubicBezTo>
                  <a:cubicBezTo>
                    <a:pt x="87519" y="2933376"/>
                    <a:pt x="124297" y="2809222"/>
                    <a:pt x="147287" y="2749454"/>
                  </a:cubicBezTo>
                  <a:cubicBezTo>
                    <a:pt x="280645" y="2731048"/>
                    <a:pt x="551909" y="2629883"/>
                    <a:pt x="680648" y="2570116"/>
                  </a:cubicBezTo>
                  <a:cubicBezTo>
                    <a:pt x="708222" y="2570116"/>
                    <a:pt x="786431" y="2542541"/>
                    <a:pt x="859951" y="2542541"/>
                  </a:cubicBezTo>
                  <a:cubicBezTo>
                    <a:pt x="1034670" y="2542541"/>
                    <a:pt x="1209389" y="2694306"/>
                    <a:pt x="1315137" y="2799983"/>
                  </a:cubicBezTo>
                  <a:cubicBezTo>
                    <a:pt x="1333543" y="2772444"/>
                    <a:pt x="1365701" y="2726428"/>
                    <a:pt x="1457662" y="2726428"/>
                  </a:cubicBezTo>
                  <a:cubicBezTo>
                    <a:pt x="1581817" y="2726428"/>
                    <a:pt x="1655372" y="2841415"/>
                    <a:pt x="1687565" y="2956367"/>
                  </a:cubicBezTo>
                  <a:lnTo>
                    <a:pt x="1751917" y="2910422"/>
                  </a:lnTo>
                  <a:cubicBezTo>
                    <a:pt x="1742714" y="2846035"/>
                    <a:pt x="1705937" y="2772444"/>
                    <a:pt x="1655372" y="2717261"/>
                  </a:cubicBezTo>
                  <a:cubicBezTo>
                    <a:pt x="1613975" y="2675899"/>
                    <a:pt x="1531253" y="2639122"/>
                    <a:pt x="1466866" y="2639122"/>
                  </a:cubicBezTo>
                  <a:cubicBezTo>
                    <a:pt x="1425469" y="2639122"/>
                    <a:pt x="1388692" y="2648290"/>
                    <a:pt x="1361118" y="2648290"/>
                  </a:cubicBezTo>
                  <a:cubicBezTo>
                    <a:pt x="1273776" y="2648290"/>
                    <a:pt x="1236963" y="2606928"/>
                    <a:pt x="1168028" y="2560948"/>
                  </a:cubicBezTo>
                  <a:cubicBezTo>
                    <a:pt x="1099057" y="2514967"/>
                    <a:pt x="965699" y="2441413"/>
                    <a:pt x="869154" y="2441413"/>
                  </a:cubicBezTo>
                  <a:cubicBezTo>
                    <a:pt x="809351" y="2441413"/>
                    <a:pt x="781776" y="2464403"/>
                    <a:pt x="731212" y="2464403"/>
                  </a:cubicBezTo>
                  <a:cubicBezTo>
                    <a:pt x="657657" y="2464403"/>
                    <a:pt x="630083" y="2436829"/>
                    <a:pt x="597890" y="2390848"/>
                  </a:cubicBezTo>
                  <a:cubicBezTo>
                    <a:pt x="579519" y="2372442"/>
                    <a:pt x="505928" y="2308090"/>
                    <a:pt x="487558" y="2280516"/>
                  </a:cubicBezTo>
                  <a:cubicBezTo>
                    <a:pt x="473771" y="2262110"/>
                    <a:pt x="455364" y="2202342"/>
                    <a:pt x="446161" y="2170184"/>
                  </a:cubicBezTo>
                  <a:lnTo>
                    <a:pt x="344854" y="2096594"/>
                  </a:ln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E688410-96AC-E49E-1207-E3A8DBDFEC7D}"/>
                </a:ext>
              </a:extLst>
            </p:cNvPr>
            <p:cNvSpPr/>
            <p:nvPr/>
          </p:nvSpPr>
          <p:spPr>
            <a:xfrm>
              <a:off x="3746589" y="785649"/>
              <a:ext cx="5173626" cy="2542576"/>
            </a:xfrm>
            <a:custGeom>
              <a:avLst/>
              <a:gdLst>
                <a:gd name="connsiteX0" fmla="*/ 217212 w 5173626"/>
                <a:gd name="connsiteY0" fmla="*/ 2197794 h 2542576"/>
                <a:gd name="connsiteX1" fmla="*/ 286147 w 5173626"/>
                <a:gd name="connsiteY1" fmla="*/ 2266729 h 2542576"/>
                <a:gd name="connsiteX2" fmla="*/ 373524 w 5173626"/>
                <a:gd name="connsiteY2" fmla="*/ 2321913 h 2542576"/>
                <a:gd name="connsiteX3" fmla="*/ 516050 w 5173626"/>
                <a:gd name="connsiteY3" fmla="*/ 2390884 h 2542576"/>
                <a:gd name="connsiteX4" fmla="*/ 667779 w 5173626"/>
                <a:gd name="connsiteY4" fmla="*/ 2404671 h 2542576"/>
                <a:gd name="connsiteX5" fmla="*/ 902265 w 5173626"/>
                <a:gd name="connsiteY5" fmla="*/ 2427661 h 2542576"/>
                <a:gd name="connsiteX6" fmla="*/ 994227 w 5173626"/>
                <a:gd name="connsiteY6" fmla="*/ 2515003 h 2542576"/>
                <a:gd name="connsiteX7" fmla="*/ 1311507 w 5173626"/>
                <a:gd name="connsiteY7" fmla="*/ 2542577 h 2542576"/>
                <a:gd name="connsiteX8" fmla="*/ 1812674 w 5173626"/>
                <a:gd name="connsiteY8" fmla="*/ 2492012 h 2542576"/>
                <a:gd name="connsiteX9" fmla="*/ 1757490 w 5173626"/>
                <a:gd name="connsiteY9" fmla="*/ 2427626 h 2542576"/>
                <a:gd name="connsiteX10" fmla="*/ 1325294 w 5173626"/>
                <a:gd name="connsiteY10" fmla="*/ 2469022 h 2542576"/>
                <a:gd name="connsiteX11" fmla="*/ 1026420 w 5173626"/>
                <a:gd name="connsiteY11" fmla="*/ 2381681 h 2542576"/>
                <a:gd name="connsiteX12" fmla="*/ 1164362 w 5173626"/>
                <a:gd name="connsiteY12" fmla="*/ 2271348 h 2542576"/>
                <a:gd name="connsiteX13" fmla="*/ 1435626 w 5173626"/>
                <a:gd name="connsiteY13" fmla="*/ 2340319 h 2542576"/>
                <a:gd name="connsiteX14" fmla="*/ 1490810 w 5173626"/>
                <a:gd name="connsiteY14" fmla="*/ 2335735 h 2542576"/>
                <a:gd name="connsiteX15" fmla="*/ 1545994 w 5173626"/>
                <a:gd name="connsiteY15" fmla="*/ 2308161 h 2542576"/>
                <a:gd name="connsiteX16" fmla="*/ 1118417 w 5173626"/>
                <a:gd name="connsiteY16" fmla="*/ 2184042 h 2542576"/>
                <a:gd name="connsiteX17" fmla="*/ 1021836 w 5173626"/>
                <a:gd name="connsiteY17" fmla="*/ 2225403 h 2542576"/>
                <a:gd name="connsiteX18" fmla="*/ 745953 w 5173626"/>
                <a:gd name="connsiteY18" fmla="*/ 2312745 h 2542576"/>
                <a:gd name="connsiteX19" fmla="*/ 520669 w 5173626"/>
                <a:gd name="connsiteY19" fmla="*/ 2285171 h 2542576"/>
                <a:gd name="connsiteX20" fmla="*/ 332163 w 5173626"/>
                <a:gd name="connsiteY20" fmla="*/ 2174839 h 2542576"/>
                <a:gd name="connsiteX21" fmla="*/ 152860 w 5173626"/>
                <a:gd name="connsiteY21" fmla="*/ 1995536 h 2542576"/>
                <a:gd name="connsiteX22" fmla="*/ 129870 w 5173626"/>
                <a:gd name="connsiteY22" fmla="*/ 1931149 h 2542576"/>
                <a:gd name="connsiteX23" fmla="*/ 139073 w 5173626"/>
                <a:gd name="connsiteY23" fmla="*/ 1885168 h 2542576"/>
                <a:gd name="connsiteX24" fmla="*/ 185054 w 5173626"/>
                <a:gd name="connsiteY24" fmla="*/ 1931149 h 2542576"/>
                <a:gd name="connsiteX25" fmla="*/ 497715 w 5173626"/>
                <a:gd name="connsiteY25" fmla="*/ 2087462 h 2542576"/>
                <a:gd name="connsiteX26" fmla="*/ 598879 w 5173626"/>
                <a:gd name="connsiteY26" fmla="*/ 2101249 h 2542576"/>
                <a:gd name="connsiteX27" fmla="*/ 727618 w 5173626"/>
                <a:gd name="connsiteY27" fmla="*/ 2046065 h 2542576"/>
                <a:gd name="connsiteX28" fmla="*/ 677053 w 5173626"/>
                <a:gd name="connsiteY28" fmla="*/ 1990881 h 2542576"/>
                <a:gd name="connsiteX29" fmla="*/ 612666 w 5173626"/>
                <a:gd name="connsiteY29" fmla="*/ 1995465 h 2542576"/>
                <a:gd name="connsiteX30" fmla="*/ 166683 w 5173626"/>
                <a:gd name="connsiteY30" fmla="*/ 1751775 h 2542576"/>
                <a:gd name="connsiteX31" fmla="*/ 162099 w 5173626"/>
                <a:gd name="connsiteY31" fmla="*/ 1719581 h 2542576"/>
                <a:gd name="connsiteX32" fmla="*/ 175886 w 5173626"/>
                <a:gd name="connsiteY32" fmla="*/ 1659814 h 2542576"/>
                <a:gd name="connsiteX33" fmla="*/ 231070 w 5173626"/>
                <a:gd name="connsiteY33" fmla="*/ 1705794 h 2542576"/>
                <a:gd name="connsiteX34" fmla="*/ 447150 w 5173626"/>
                <a:gd name="connsiteY34" fmla="*/ 1820746 h 2542576"/>
                <a:gd name="connsiteX35" fmla="*/ 589676 w 5173626"/>
                <a:gd name="connsiteY35" fmla="*/ 1760978 h 2542576"/>
                <a:gd name="connsiteX36" fmla="*/ 732237 w 5173626"/>
                <a:gd name="connsiteY36" fmla="*/ 1724201 h 2542576"/>
                <a:gd name="connsiteX37" fmla="*/ 1146062 w 5173626"/>
                <a:gd name="connsiteY37" fmla="*/ 1866726 h 2542576"/>
                <a:gd name="connsiteX38" fmla="*/ 1237988 w 5173626"/>
                <a:gd name="connsiteY38" fmla="*/ 1829949 h 2542576"/>
                <a:gd name="connsiteX39" fmla="*/ 704663 w 5173626"/>
                <a:gd name="connsiteY39" fmla="*/ 1623072 h 2542576"/>
                <a:gd name="connsiteX40" fmla="*/ 474760 w 5173626"/>
                <a:gd name="connsiteY40" fmla="*/ 1687423 h 2542576"/>
                <a:gd name="connsiteX41" fmla="*/ 203496 w 5173626"/>
                <a:gd name="connsiteY41" fmla="*/ 1503501 h 2542576"/>
                <a:gd name="connsiteX42" fmla="*/ 548350 w 5173626"/>
                <a:gd name="connsiteY42" fmla="*/ 1379346 h 2542576"/>
                <a:gd name="connsiteX43" fmla="*/ 442602 w 5173626"/>
                <a:gd name="connsiteY43" fmla="*/ 1544862 h 2542576"/>
                <a:gd name="connsiteX44" fmla="*/ 497750 w 5173626"/>
                <a:gd name="connsiteY44" fmla="*/ 1577056 h 2542576"/>
                <a:gd name="connsiteX45" fmla="*/ 1467926 w 5173626"/>
                <a:gd name="connsiteY45" fmla="*/ 588509 h 2542576"/>
                <a:gd name="connsiteX46" fmla="*/ 1633442 w 5173626"/>
                <a:gd name="connsiteY46" fmla="*/ 404586 h 2542576"/>
                <a:gd name="connsiteX47" fmla="*/ 1959890 w 5173626"/>
                <a:gd name="connsiteY47" fmla="*/ 78139 h 2542576"/>
                <a:gd name="connsiteX48" fmla="*/ 2125406 w 5173626"/>
                <a:gd name="connsiteY48" fmla="*/ 160897 h 2542576"/>
                <a:gd name="connsiteX49" fmla="*/ 2231154 w 5173626"/>
                <a:gd name="connsiteY49" fmla="*/ 193054 h 2542576"/>
                <a:gd name="connsiteX50" fmla="*/ 2120822 w 5173626"/>
                <a:gd name="connsiteY50" fmla="*/ 266609 h 2542576"/>
                <a:gd name="connsiteX51" fmla="*/ 2231154 w 5173626"/>
                <a:gd name="connsiteY51" fmla="*/ 312590 h 2542576"/>
                <a:gd name="connsiteX52" fmla="*/ 1808161 w 5173626"/>
                <a:gd name="connsiteY52" fmla="*/ 703425 h 2542576"/>
                <a:gd name="connsiteX53" fmla="*/ 1532278 w 5173626"/>
                <a:gd name="connsiteY53" fmla="*/ 937911 h 2542576"/>
                <a:gd name="connsiteX54" fmla="*/ 1362143 w 5173626"/>
                <a:gd name="connsiteY54" fmla="*/ 1089676 h 2542576"/>
                <a:gd name="connsiteX55" fmla="*/ 732166 w 5173626"/>
                <a:gd name="connsiteY55" fmla="*/ 1531111 h 2542576"/>
                <a:gd name="connsiteX56" fmla="*/ 819508 w 5173626"/>
                <a:gd name="connsiteY56" fmla="*/ 1544898 h 2542576"/>
                <a:gd name="connsiteX57" fmla="*/ 1403432 w 5173626"/>
                <a:gd name="connsiteY57" fmla="*/ 1154098 h 2542576"/>
                <a:gd name="connsiteX58" fmla="*/ 1601142 w 5173626"/>
                <a:gd name="connsiteY58" fmla="*/ 965557 h 2542576"/>
                <a:gd name="connsiteX59" fmla="*/ 1826425 w 5173626"/>
                <a:gd name="connsiteY59" fmla="*/ 772431 h 2542576"/>
                <a:gd name="connsiteX60" fmla="*/ 1991977 w 5173626"/>
                <a:gd name="connsiteY60" fmla="*/ 845986 h 2542576"/>
                <a:gd name="connsiteX61" fmla="*/ 2093106 w 5173626"/>
                <a:gd name="connsiteY61" fmla="*/ 878179 h 2542576"/>
                <a:gd name="connsiteX62" fmla="*/ 1982774 w 5173626"/>
                <a:gd name="connsiteY62" fmla="*/ 947150 h 2542576"/>
                <a:gd name="connsiteX63" fmla="*/ 2074735 w 5173626"/>
                <a:gd name="connsiteY63" fmla="*/ 1002299 h 2542576"/>
                <a:gd name="connsiteX64" fmla="*/ 1545994 w 5173626"/>
                <a:gd name="connsiteY64" fmla="*/ 1645991 h 2542576"/>
                <a:gd name="connsiteX65" fmla="*/ 1614965 w 5173626"/>
                <a:gd name="connsiteY65" fmla="*/ 1659778 h 2542576"/>
                <a:gd name="connsiteX66" fmla="*/ 1748287 w 5173626"/>
                <a:gd name="connsiteY66" fmla="*/ 1328746 h 2542576"/>
                <a:gd name="connsiteX67" fmla="*/ 2217260 w 5173626"/>
                <a:gd name="connsiteY67" fmla="*/ 1324163 h 2542576"/>
                <a:gd name="connsiteX68" fmla="*/ 3150659 w 5173626"/>
                <a:gd name="connsiteY68" fmla="*/ 1393134 h 2542576"/>
                <a:gd name="connsiteX69" fmla="*/ 3086272 w 5173626"/>
                <a:gd name="connsiteY69" fmla="*/ 1282801 h 2542576"/>
                <a:gd name="connsiteX70" fmla="*/ 2217260 w 5173626"/>
                <a:gd name="connsiteY70" fmla="*/ 1232201 h 2542576"/>
                <a:gd name="connsiteX71" fmla="*/ 1821842 w 5173626"/>
                <a:gd name="connsiteY71" fmla="*/ 1236821 h 2542576"/>
                <a:gd name="connsiteX72" fmla="*/ 2217260 w 5173626"/>
                <a:gd name="connsiteY72" fmla="*/ 1016121 h 2542576"/>
                <a:gd name="connsiteX73" fmla="*/ 2083938 w 5173626"/>
                <a:gd name="connsiteY73" fmla="*/ 942566 h 2542576"/>
                <a:gd name="connsiteX74" fmla="*/ 2231083 w 5173626"/>
                <a:gd name="connsiteY74" fmla="*/ 859808 h 2542576"/>
                <a:gd name="connsiteX75" fmla="*/ 2028790 w 5173626"/>
                <a:gd name="connsiteY75" fmla="*/ 786254 h 2542576"/>
                <a:gd name="connsiteX76" fmla="*/ 1895467 w 5173626"/>
                <a:gd name="connsiteY76" fmla="*/ 708080 h 2542576"/>
                <a:gd name="connsiteX77" fmla="*/ 2392015 w 5173626"/>
                <a:gd name="connsiteY77" fmla="*/ 317245 h 2542576"/>
                <a:gd name="connsiteX78" fmla="*/ 2244906 w 5173626"/>
                <a:gd name="connsiteY78" fmla="*/ 257477 h 2542576"/>
                <a:gd name="connsiteX79" fmla="*/ 2392015 w 5173626"/>
                <a:gd name="connsiteY79" fmla="*/ 174719 h 2542576"/>
                <a:gd name="connsiteX80" fmla="*/ 2162148 w 5173626"/>
                <a:gd name="connsiteY80" fmla="*/ 101129 h 2542576"/>
                <a:gd name="connsiteX81" fmla="*/ 1955235 w 5173626"/>
                <a:gd name="connsiteY81" fmla="*/ 0 h 2542576"/>
                <a:gd name="connsiteX82" fmla="*/ 1569020 w 5173626"/>
                <a:gd name="connsiteY82" fmla="*/ 344854 h 2542576"/>
                <a:gd name="connsiteX83" fmla="*/ 1421875 w 5173626"/>
                <a:gd name="connsiteY83" fmla="*/ 519573 h 2542576"/>
                <a:gd name="connsiteX84" fmla="*/ 851737 w 5173626"/>
                <a:gd name="connsiteY84" fmla="*/ 997750 h 2542576"/>
                <a:gd name="connsiteX85" fmla="*/ 479308 w 5173626"/>
                <a:gd name="connsiteY85" fmla="*/ 583925 h 2542576"/>
                <a:gd name="connsiteX86" fmla="*/ 433328 w 5173626"/>
                <a:gd name="connsiteY86" fmla="*/ 675886 h 2542576"/>
                <a:gd name="connsiteX87" fmla="*/ 796588 w 5173626"/>
                <a:gd name="connsiteY87" fmla="*/ 1057518 h 2542576"/>
                <a:gd name="connsiteX88" fmla="*/ 778182 w 5173626"/>
                <a:gd name="connsiteY88" fmla="*/ 1080508 h 2542576"/>
                <a:gd name="connsiteX89" fmla="*/ 332199 w 5173626"/>
                <a:gd name="connsiteY89" fmla="*/ 1112666 h 2542576"/>
                <a:gd name="connsiteX90" fmla="*/ 286218 w 5173626"/>
                <a:gd name="connsiteY90" fmla="*/ 1200008 h 2542576"/>
                <a:gd name="connsiteX91" fmla="*/ 713830 w 5173626"/>
                <a:gd name="connsiteY91" fmla="*/ 1158611 h 2542576"/>
                <a:gd name="connsiteX92" fmla="*/ 617250 w 5173626"/>
                <a:gd name="connsiteY92" fmla="*/ 1278147 h 2542576"/>
                <a:gd name="connsiteX93" fmla="*/ 70138 w 5173626"/>
                <a:gd name="connsiteY93" fmla="*/ 1503430 h 2542576"/>
                <a:gd name="connsiteX94" fmla="*/ 74722 w 5173626"/>
                <a:gd name="connsiteY94" fmla="*/ 1567817 h 2542576"/>
                <a:gd name="connsiteX95" fmla="*/ 19538 w 5173626"/>
                <a:gd name="connsiteY95" fmla="*/ 1659778 h 2542576"/>
                <a:gd name="connsiteX96" fmla="*/ 5751 w 5173626"/>
                <a:gd name="connsiteY96" fmla="*/ 1701175 h 2542576"/>
                <a:gd name="connsiteX97" fmla="*/ 65518 w 5173626"/>
                <a:gd name="connsiteY97" fmla="*/ 1802339 h 2542576"/>
                <a:gd name="connsiteX98" fmla="*/ 24122 w 5173626"/>
                <a:gd name="connsiteY98" fmla="*/ 1875894 h 2542576"/>
                <a:gd name="connsiteX99" fmla="*/ 19538 w 5173626"/>
                <a:gd name="connsiteY99" fmla="*/ 1921875 h 2542576"/>
                <a:gd name="connsiteX100" fmla="*/ 116083 w 5173626"/>
                <a:gd name="connsiteY100" fmla="*/ 2124168 h 2542576"/>
                <a:gd name="connsiteX101" fmla="*/ 217212 w 5173626"/>
                <a:gd name="connsiteY101" fmla="*/ 2197794 h 2542576"/>
                <a:gd name="connsiteX102" fmla="*/ 4286280 w 5173626"/>
                <a:gd name="connsiteY102" fmla="*/ 1071340 h 2542576"/>
                <a:gd name="connsiteX103" fmla="*/ 4231096 w 5173626"/>
                <a:gd name="connsiteY103" fmla="*/ 1140276 h 2542576"/>
                <a:gd name="connsiteX104" fmla="*/ 4180496 w 5173626"/>
                <a:gd name="connsiteY104" fmla="*/ 1066721 h 2542576"/>
                <a:gd name="connsiteX105" fmla="*/ 5100073 w 5173626"/>
                <a:gd name="connsiteY105" fmla="*/ 698912 h 2542576"/>
                <a:gd name="connsiteX106" fmla="*/ 5100073 w 5173626"/>
                <a:gd name="connsiteY106" fmla="*/ 574757 h 2542576"/>
                <a:gd name="connsiteX107" fmla="*/ 4989740 w 5173626"/>
                <a:gd name="connsiteY107" fmla="*/ 606915 h 2542576"/>
                <a:gd name="connsiteX108" fmla="*/ 4861002 w 5173626"/>
                <a:gd name="connsiteY108" fmla="*/ 625322 h 2542576"/>
                <a:gd name="connsiteX109" fmla="*/ 4773696 w 5173626"/>
                <a:gd name="connsiteY109" fmla="*/ 588544 h 2542576"/>
                <a:gd name="connsiteX110" fmla="*/ 4893195 w 5173626"/>
                <a:gd name="connsiteY110" fmla="*/ 386251 h 2542576"/>
                <a:gd name="connsiteX111" fmla="*/ 4796650 w 5173626"/>
                <a:gd name="connsiteY111" fmla="*/ 303458 h 2542576"/>
                <a:gd name="connsiteX112" fmla="*/ 4580535 w 5173626"/>
                <a:gd name="connsiteY112" fmla="*/ 565554 h 2542576"/>
                <a:gd name="connsiteX113" fmla="*/ 4387444 w 5173626"/>
                <a:gd name="connsiteY113" fmla="*/ 611499 h 2542576"/>
                <a:gd name="connsiteX114" fmla="*/ 4341428 w 5173626"/>
                <a:gd name="connsiteY114" fmla="*/ 519573 h 2542576"/>
                <a:gd name="connsiteX115" fmla="*/ 4442628 w 5173626"/>
                <a:gd name="connsiteY115" fmla="*/ 211532 h 2542576"/>
                <a:gd name="connsiteX116" fmla="*/ 4332296 w 5173626"/>
                <a:gd name="connsiteY116" fmla="*/ 197745 h 2542576"/>
                <a:gd name="connsiteX117" fmla="*/ 4198903 w 5173626"/>
                <a:gd name="connsiteY117" fmla="*/ 533360 h 2542576"/>
                <a:gd name="connsiteX118" fmla="*/ 3941425 w 5173626"/>
                <a:gd name="connsiteY118" fmla="*/ 795421 h 2542576"/>
                <a:gd name="connsiteX119" fmla="*/ 3877074 w 5173626"/>
                <a:gd name="connsiteY119" fmla="*/ 735654 h 2542576"/>
                <a:gd name="connsiteX120" fmla="*/ 4116180 w 5173626"/>
                <a:gd name="connsiteY120" fmla="*/ 514954 h 2542576"/>
                <a:gd name="connsiteX121" fmla="*/ 4258742 w 5173626"/>
                <a:gd name="connsiteY121" fmla="*/ 119535 h 2542576"/>
                <a:gd name="connsiteX122" fmla="*/ 4580570 w 5173626"/>
                <a:gd name="connsiteY122" fmla="*/ 147145 h 2542576"/>
                <a:gd name="connsiteX123" fmla="*/ 4433425 w 5173626"/>
                <a:gd name="connsiteY123" fmla="*/ 432196 h 2542576"/>
                <a:gd name="connsiteX124" fmla="*/ 4438009 w 5173626"/>
                <a:gd name="connsiteY124" fmla="*/ 537980 h 2542576"/>
                <a:gd name="connsiteX125" fmla="*/ 4589773 w 5173626"/>
                <a:gd name="connsiteY125" fmla="*/ 459806 h 2542576"/>
                <a:gd name="connsiteX126" fmla="*/ 4787411 w 5173626"/>
                <a:gd name="connsiteY126" fmla="*/ 188542 h 2542576"/>
                <a:gd name="connsiteX127" fmla="*/ 5026518 w 5173626"/>
                <a:gd name="connsiteY127" fmla="*/ 381667 h 2542576"/>
                <a:gd name="connsiteX128" fmla="*/ 4838012 w 5173626"/>
                <a:gd name="connsiteY128" fmla="*/ 537980 h 2542576"/>
                <a:gd name="connsiteX129" fmla="*/ 4998943 w 5173626"/>
                <a:gd name="connsiteY129" fmla="*/ 537980 h 2542576"/>
                <a:gd name="connsiteX130" fmla="*/ 5173627 w 5173626"/>
                <a:gd name="connsiteY130" fmla="*/ 459806 h 2542576"/>
                <a:gd name="connsiteX131" fmla="*/ 5173627 w 5173626"/>
                <a:gd name="connsiteY131" fmla="*/ 777086 h 2542576"/>
                <a:gd name="connsiteX132" fmla="*/ 4681628 w 5173626"/>
                <a:gd name="connsiteY132" fmla="*/ 855225 h 2542576"/>
                <a:gd name="connsiteX133" fmla="*/ 4929937 w 5173626"/>
                <a:gd name="connsiteY133" fmla="*/ 951770 h 2542576"/>
                <a:gd name="connsiteX134" fmla="*/ 4893160 w 5173626"/>
                <a:gd name="connsiteY134" fmla="*/ 1209247 h 2542576"/>
                <a:gd name="connsiteX135" fmla="*/ 4286280 w 5173626"/>
                <a:gd name="connsiteY135" fmla="*/ 1071340 h 2542576"/>
                <a:gd name="connsiteX136" fmla="*/ 4369002 w 5173626"/>
                <a:gd name="connsiteY136" fmla="*/ 997786 h 2542576"/>
                <a:gd name="connsiteX137" fmla="*/ 4833428 w 5173626"/>
                <a:gd name="connsiteY137" fmla="*/ 1108118 h 2542576"/>
                <a:gd name="connsiteX138" fmla="*/ 4847179 w 5173626"/>
                <a:gd name="connsiteY138" fmla="*/ 1011573 h 2542576"/>
                <a:gd name="connsiteX139" fmla="*/ 4589773 w 5173626"/>
                <a:gd name="connsiteY139" fmla="*/ 887454 h 2542576"/>
                <a:gd name="connsiteX140" fmla="*/ 4369002 w 5173626"/>
                <a:gd name="connsiteY140" fmla="*/ 997786 h 2542576"/>
                <a:gd name="connsiteX141" fmla="*/ 4286280 w 5173626"/>
                <a:gd name="connsiteY141" fmla="*/ 1071340 h 254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5173626" h="2542576">
                  <a:moveTo>
                    <a:pt x="217212" y="2197794"/>
                  </a:moveTo>
                  <a:cubicBezTo>
                    <a:pt x="240166" y="2220784"/>
                    <a:pt x="258608" y="2243774"/>
                    <a:pt x="286147" y="2266729"/>
                  </a:cubicBezTo>
                  <a:cubicBezTo>
                    <a:pt x="313721" y="2285135"/>
                    <a:pt x="345950" y="2303506"/>
                    <a:pt x="373524" y="2321913"/>
                  </a:cubicBezTo>
                  <a:cubicBezTo>
                    <a:pt x="419469" y="2344903"/>
                    <a:pt x="470069" y="2372513"/>
                    <a:pt x="516050" y="2390884"/>
                  </a:cubicBezTo>
                  <a:cubicBezTo>
                    <a:pt x="562031" y="2400087"/>
                    <a:pt x="617179" y="2404671"/>
                    <a:pt x="667779" y="2404671"/>
                  </a:cubicBezTo>
                  <a:cubicBezTo>
                    <a:pt x="741369" y="2404671"/>
                    <a:pt x="828711" y="2390884"/>
                    <a:pt x="902265" y="2427661"/>
                  </a:cubicBezTo>
                  <a:cubicBezTo>
                    <a:pt x="952866" y="2446067"/>
                    <a:pt x="952866" y="2501216"/>
                    <a:pt x="994227" y="2515003"/>
                  </a:cubicBezTo>
                  <a:cubicBezTo>
                    <a:pt x="1053994" y="2537993"/>
                    <a:pt x="1219510" y="2542577"/>
                    <a:pt x="1311507" y="2542577"/>
                  </a:cubicBezTo>
                  <a:cubicBezTo>
                    <a:pt x="1495429" y="2542577"/>
                    <a:pt x="1693103" y="2519587"/>
                    <a:pt x="1812674" y="2492012"/>
                  </a:cubicBezTo>
                  <a:lnTo>
                    <a:pt x="1757490" y="2427626"/>
                  </a:lnTo>
                  <a:cubicBezTo>
                    <a:pt x="1674732" y="2441413"/>
                    <a:pt x="1435626" y="2469022"/>
                    <a:pt x="1325294" y="2469022"/>
                  </a:cubicBezTo>
                  <a:cubicBezTo>
                    <a:pt x="1173565" y="2469022"/>
                    <a:pt x="1026420" y="2441448"/>
                    <a:pt x="1026420" y="2381681"/>
                  </a:cubicBezTo>
                  <a:cubicBezTo>
                    <a:pt x="1026420" y="2335700"/>
                    <a:pt x="1072401" y="2271348"/>
                    <a:pt x="1164362" y="2271348"/>
                  </a:cubicBezTo>
                  <a:cubicBezTo>
                    <a:pt x="1260907" y="2271348"/>
                    <a:pt x="1408052" y="2331116"/>
                    <a:pt x="1435626" y="2340319"/>
                  </a:cubicBezTo>
                  <a:cubicBezTo>
                    <a:pt x="1463200" y="2344903"/>
                    <a:pt x="1472403" y="2344903"/>
                    <a:pt x="1490810" y="2335735"/>
                  </a:cubicBezTo>
                  <a:lnTo>
                    <a:pt x="1545994" y="2308161"/>
                  </a:lnTo>
                  <a:cubicBezTo>
                    <a:pt x="1472439" y="2271384"/>
                    <a:pt x="1210343" y="2184042"/>
                    <a:pt x="1118417" y="2184042"/>
                  </a:cubicBezTo>
                  <a:cubicBezTo>
                    <a:pt x="1077020" y="2184042"/>
                    <a:pt x="1049446" y="2188626"/>
                    <a:pt x="1021836" y="2225403"/>
                  </a:cubicBezTo>
                  <a:cubicBezTo>
                    <a:pt x="989678" y="2271384"/>
                    <a:pt x="893098" y="2312745"/>
                    <a:pt x="745953" y="2312745"/>
                  </a:cubicBezTo>
                  <a:cubicBezTo>
                    <a:pt x="663195" y="2312745"/>
                    <a:pt x="543660" y="2294339"/>
                    <a:pt x="520669" y="2285171"/>
                  </a:cubicBezTo>
                  <a:cubicBezTo>
                    <a:pt x="474689" y="2266765"/>
                    <a:pt x="387347" y="2216200"/>
                    <a:pt x="332163" y="2174839"/>
                  </a:cubicBezTo>
                  <a:cubicBezTo>
                    <a:pt x="258608" y="2124274"/>
                    <a:pt x="194221" y="2064507"/>
                    <a:pt x="152860" y="1995536"/>
                  </a:cubicBezTo>
                  <a:cubicBezTo>
                    <a:pt x="139038" y="1977129"/>
                    <a:pt x="129870" y="1954139"/>
                    <a:pt x="129870" y="1931149"/>
                  </a:cubicBezTo>
                  <a:cubicBezTo>
                    <a:pt x="129870" y="1912743"/>
                    <a:pt x="139073" y="1898955"/>
                    <a:pt x="139073" y="1885168"/>
                  </a:cubicBezTo>
                  <a:cubicBezTo>
                    <a:pt x="152896" y="1903575"/>
                    <a:pt x="166683" y="1917362"/>
                    <a:pt x="185054" y="1931149"/>
                  </a:cubicBezTo>
                  <a:cubicBezTo>
                    <a:pt x="263228" y="2009323"/>
                    <a:pt x="378179" y="2064471"/>
                    <a:pt x="497715" y="2087462"/>
                  </a:cubicBezTo>
                  <a:cubicBezTo>
                    <a:pt x="534527" y="2096665"/>
                    <a:pt x="562102" y="2101249"/>
                    <a:pt x="598879" y="2101249"/>
                  </a:cubicBezTo>
                  <a:cubicBezTo>
                    <a:pt x="649443" y="2101249"/>
                    <a:pt x="695424" y="2073675"/>
                    <a:pt x="727618" y="2046065"/>
                  </a:cubicBezTo>
                  <a:lnTo>
                    <a:pt x="677053" y="1990881"/>
                  </a:lnTo>
                  <a:cubicBezTo>
                    <a:pt x="663230" y="1995465"/>
                    <a:pt x="631072" y="1995465"/>
                    <a:pt x="612666" y="1995465"/>
                  </a:cubicBezTo>
                  <a:cubicBezTo>
                    <a:pt x="437947" y="1995465"/>
                    <a:pt x="217247" y="1885133"/>
                    <a:pt x="166683" y="1751775"/>
                  </a:cubicBezTo>
                  <a:cubicBezTo>
                    <a:pt x="162099" y="1737988"/>
                    <a:pt x="152896" y="1733368"/>
                    <a:pt x="162099" y="1719581"/>
                  </a:cubicBezTo>
                  <a:cubicBezTo>
                    <a:pt x="166683" y="1705794"/>
                    <a:pt x="171302" y="1682804"/>
                    <a:pt x="175886" y="1659814"/>
                  </a:cubicBezTo>
                  <a:cubicBezTo>
                    <a:pt x="185054" y="1669017"/>
                    <a:pt x="208080" y="1687388"/>
                    <a:pt x="231070" y="1705794"/>
                  </a:cubicBezTo>
                  <a:cubicBezTo>
                    <a:pt x="295421" y="1747191"/>
                    <a:pt x="419576" y="1802339"/>
                    <a:pt x="447150" y="1820746"/>
                  </a:cubicBezTo>
                  <a:cubicBezTo>
                    <a:pt x="506918" y="1802339"/>
                    <a:pt x="552898" y="1779349"/>
                    <a:pt x="589676" y="1760978"/>
                  </a:cubicBezTo>
                  <a:cubicBezTo>
                    <a:pt x="626489" y="1742572"/>
                    <a:pt x="677053" y="1724201"/>
                    <a:pt x="732237" y="1724201"/>
                  </a:cubicBezTo>
                  <a:cubicBezTo>
                    <a:pt x="860975" y="1724201"/>
                    <a:pt x="1008085" y="1797756"/>
                    <a:pt x="1146062" y="1866726"/>
                  </a:cubicBezTo>
                  <a:lnTo>
                    <a:pt x="1237988" y="1829949"/>
                  </a:lnTo>
                  <a:cubicBezTo>
                    <a:pt x="1113833" y="1742607"/>
                    <a:pt x="851772" y="1623072"/>
                    <a:pt x="704663" y="1623072"/>
                  </a:cubicBezTo>
                  <a:cubicBezTo>
                    <a:pt x="617285" y="1623072"/>
                    <a:pt x="534527" y="1687423"/>
                    <a:pt x="474760" y="1687423"/>
                  </a:cubicBezTo>
                  <a:cubicBezTo>
                    <a:pt x="405825" y="1687423"/>
                    <a:pt x="203496" y="1586259"/>
                    <a:pt x="203496" y="1503501"/>
                  </a:cubicBezTo>
                  <a:cubicBezTo>
                    <a:pt x="203496" y="1439150"/>
                    <a:pt x="332234" y="1402337"/>
                    <a:pt x="548350" y="1379346"/>
                  </a:cubicBezTo>
                  <a:cubicBezTo>
                    <a:pt x="511537" y="1429946"/>
                    <a:pt x="474760" y="1489678"/>
                    <a:pt x="442602" y="1544862"/>
                  </a:cubicBezTo>
                  <a:lnTo>
                    <a:pt x="497750" y="1577056"/>
                  </a:lnTo>
                  <a:cubicBezTo>
                    <a:pt x="828782" y="1094295"/>
                    <a:pt x="1178220" y="781634"/>
                    <a:pt x="1467926" y="588509"/>
                  </a:cubicBezTo>
                  <a:cubicBezTo>
                    <a:pt x="1573674" y="519573"/>
                    <a:pt x="1596665" y="478177"/>
                    <a:pt x="1633442" y="404586"/>
                  </a:cubicBezTo>
                  <a:cubicBezTo>
                    <a:pt x="1725403" y="216080"/>
                    <a:pt x="1812745" y="78139"/>
                    <a:pt x="1959890" y="78139"/>
                  </a:cubicBezTo>
                  <a:cubicBezTo>
                    <a:pt x="2028861" y="78139"/>
                    <a:pt x="2084045" y="114916"/>
                    <a:pt x="2125406" y="160897"/>
                  </a:cubicBezTo>
                  <a:lnTo>
                    <a:pt x="2231154" y="193054"/>
                  </a:lnTo>
                  <a:lnTo>
                    <a:pt x="2120822" y="266609"/>
                  </a:lnTo>
                  <a:lnTo>
                    <a:pt x="2231154" y="312590"/>
                  </a:lnTo>
                  <a:cubicBezTo>
                    <a:pt x="2088629" y="353986"/>
                    <a:pt x="1890919" y="496512"/>
                    <a:pt x="1808161" y="703425"/>
                  </a:cubicBezTo>
                  <a:cubicBezTo>
                    <a:pt x="1656397" y="708009"/>
                    <a:pt x="1582842" y="836747"/>
                    <a:pt x="1532278" y="937911"/>
                  </a:cubicBezTo>
                  <a:cubicBezTo>
                    <a:pt x="1495500" y="1011466"/>
                    <a:pt x="1444936" y="1039076"/>
                    <a:pt x="1362143" y="1089676"/>
                  </a:cubicBezTo>
                  <a:lnTo>
                    <a:pt x="732166" y="1531111"/>
                  </a:lnTo>
                  <a:lnTo>
                    <a:pt x="819508" y="1544898"/>
                  </a:lnTo>
                  <a:lnTo>
                    <a:pt x="1403432" y="1154098"/>
                  </a:lnTo>
                  <a:cubicBezTo>
                    <a:pt x="1518384" y="1075924"/>
                    <a:pt x="1573568" y="1016157"/>
                    <a:pt x="1601142" y="965557"/>
                  </a:cubicBezTo>
                  <a:cubicBezTo>
                    <a:pt x="1651742" y="855225"/>
                    <a:pt x="1711474" y="772431"/>
                    <a:pt x="1826425" y="772431"/>
                  </a:cubicBezTo>
                  <a:cubicBezTo>
                    <a:pt x="1881609" y="772431"/>
                    <a:pt x="1941377" y="800005"/>
                    <a:pt x="1991977" y="845986"/>
                  </a:cubicBezTo>
                  <a:lnTo>
                    <a:pt x="2093106" y="878179"/>
                  </a:lnTo>
                  <a:lnTo>
                    <a:pt x="1982774" y="947150"/>
                  </a:lnTo>
                  <a:lnTo>
                    <a:pt x="2074735" y="1002299"/>
                  </a:lnTo>
                  <a:cubicBezTo>
                    <a:pt x="1808090" y="1085056"/>
                    <a:pt x="1642539" y="1278182"/>
                    <a:pt x="1545994" y="1645991"/>
                  </a:cubicBezTo>
                  <a:lnTo>
                    <a:pt x="1614965" y="1659778"/>
                  </a:lnTo>
                  <a:cubicBezTo>
                    <a:pt x="1651742" y="1540243"/>
                    <a:pt x="1688519" y="1429911"/>
                    <a:pt x="1748287" y="1328746"/>
                  </a:cubicBezTo>
                  <a:cubicBezTo>
                    <a:pt x="1904600" y="1328746"/>
                    <a:pt x="2060948" y="1324163"/>
                    <a:pt x="2217260" y="1324163"/>
                  </a:cubicBezTo>
                  <a:cubicBezTo>
                    <a:pt x="2626466" y="1324163"/>
                    <a:pt x="2966737" y="1342569"/>
                    <a:pt x="3150659" y="1393134"/>
                  </a:cubicBezTo>
                  <a:lnTo>
                    <a:pt x="3086272" y="1282801"/>
                  </a:lnTo>
                  <a:cubicBezTo>
                    <a:pt x="2888563" y="1246024"/>
                    <a:pt x="2603512" y="1232201"/>
                    <a:pt x="2217260" y="1232201"/>
                  </a:cubicBezTo>
                  <a:cubicBezTo>
                    <a:pt x="2083938" y="1232201"/>
                    <a:pt x="1955199" y="1236821"/>
                    <a:pt x="1821842" y="1236821"/>
                  </a:cubicBezTo>
                  <a:cubicBezTo>
                    <a:pt x="1909183" y="1149443"/>
                    <a:pt x="2028754" y="1071305"/>
                    <a:pt x="2217260" y="1016121"/>
                  </a:cubicBezTo>
                  <a:lnTo>
                    <a:pt x="2083938" y="942566"/>
                  </a:lnTo>
                  <a:lnTo>
                    <a:pt x="2231083" y="859808"/>
                  </a:lnTo>
                  <a:lnTo>
                    <a:pt x="2028790" y="786254"/>
                  </a:lnTo>
                  <a:cubicBezTo>
                    <a:pt x="1996596" y="754060"/>
                    <a:pt x="1950616" y="721867"/>
                    <a:pt x="1895467" y="708080"/>
                  </a:cubicBezTo>
                  <a:cubicBezTo>
                    <a:pt x="1959855" y="510370"/>
                    <a:pt x="2180519" y="395419"/>
                    <a:pt x="2392015" y="317245"/>
                  </a:cubicBezTo>
                  <a:lnTo>
                    <a:pt x="2244906" y="257477"/>
                  </a:lnTo>
                  <a:lnTo>
                    <a:pt x="2392015" y="174719"/>
                  </a:lnTo>
                  <a:lnTo>
                    <a:pt x="2162148" y="101129"/>
                  </a:lnTo>
                  <a:cubicBezTo>
                    <a:pt x="2102344" y="32194"/>
                    <a:pt x="2047196" y="0"/>
                    <a:pt x="1955235" y="0"/>
                  </a:cubicBezTo>
                  <a:cubicBezTo>
                    <a:pt x="1743739" y="0"/>
                    <a:pt x="1656361" y="183922"/>
                    <a:pt x="1569020" y="344854"/>
                  </a:cubicBezTo>
                  <a:cubicBezTo>
                    <a:pt x="1527623" y="432196"/>
                    <a:pt x="1500049" y="468973"/>
                    <a:pt x="1421875" y="519573"/>
                  </a:cubicBezTo>
                  <a:cubicBezTo>
                    <a:pt x="1260942" y="625322"/>
                    <a:pt x="1049446" y="790838"/>
                    <a:pt x="851737" y="997750"/>
                  </a:cubicBezTo>
                  <a:cubicBezTo>
                    <a:pt x="750608" y="924160"/>
                    <a:pt x="534492" y="703496"/>
                    <a:pt x="479308" y="583925"/>
                  </a:cubicBezTo>
                  <a:cubicBezTo>
                    <a:pt x="456353" y="611499"/>
                    <a:pt x="433328" y="675886"/>
                    <a:pt x="433328" y="675886"/>
                  </a:cubicBezTo>
                  <a:cubicBezTo>
                    <a:pt x="456318" y="698876"/>
                    <a:pt x="704627" y="947186"/>
                    <a:pt x="796588" y="1057518"/>
                  </a:cubicBezTo>
                  <a:cubicBezTo>
                    <a:pt x="791969" y="1062102"/>
                    <a:pt x="782801" y="1071340"/>
                    <a:pt x="778182" y="1080508"/>
                  </a:cubicBezTo>
                  <a:cubicBezTo>
                    <a:pt x="677018" y="1098915"/>
                    <a:pt x="419540" y="1126489"/>
                    <a:pt x="332199" y="1112666"/>
                  </a:cubicBezTo>
                  <a:lnTo>
                    <a:pt x="286218" y="1200008"/>
                  </a:lnTo>
                  <a:cubicBezTo>
                    <a:pt x="350605" y="1195424"/>
                    <a:pt x="603463" y="1163231"/>
                    <a:pt x="713830" y="1158611"/>
                  </a:cubicBezTo>
                  <a:cubicBezTo>
                    <a:pt x="681637" y="1195389"/>
                    <a:pt x="649443" y="1236785"/>
                    <a:pt x="617250" y="1278147"/>
                  </a:cubicBezTo>
                  <a:cubicBezTo>
                    <a:pt x="286218" y="1314924"/>
                    <a:pt x="70138" y="1383895"/>
                    <a:pt x="70138" y="1503430"/>
                  </a:cubicBezTo>
                  <a:cubicBezTo>
                    <a:pt x="70138" y="1521837"/>
                    <a:pt x="74722" y="1544827"/>
                    <a:pt x="74722" y="1567817"/>
                  </a:cubicBezTo>
                  <a:cubicBezTo>
                    <a:pt x="74722" y="1618381"/>
                    <a:pt x="56315" y="1636788"/>
                    <a:pt x="19538" y="1659778"/>
                  </a:cubicBezTo>
                  <a:cubicBezTo>
                    <a:pt x="-3452" y="1673565"/>
                    <a:pt x="-3452" y="1687352"/>
                    <a:pt x="5751" y="1701175"/>
                  </a:cubicBezTo>
                  <a:cubicBezTo>
                    <a:pt x="14954" y="1714998"/>
                    <a:pt x="65518" y="1788517"/>
                    <a:pt x="65518" y="1802339"/>
                  </a:cubicBezTo>
                  <a:cubicBezTo>
                    <a:pt x="65518" y="1829913"/>
                    <a:pt x="42528" y="1852904"/>
                    <a:pt x="24122" y="1875894"/>
                  </a:cubicBezTo>
                  <a:cubicBezTo>
                    <a:pt x="5715" y="1894300"/>
                    <a:pt x="5715" y="1898884"/>
                    <a:pt x="19538" y="1921875"/>
                  </a:cubicBezTo>
                  <a:lnTo>
                    <a:pt x="116083" y="2124168"/>
                  </a:lnTo>
                  <a:lnTo>
                    <a:pt x="217212" y="2197794"/>
                  </a:lnTo>
                  <a:close/>
                  <a:moveTo>
                    <a:pt x="4286280" y="1071340"/>
                  </a:moveTo>
                  <a:cubicBezTo>
                    <a:pt x="4267874" y="1089747"/>
                    <a:pt x="4249503" y="1117321"/>
                    <a:pt x="4231096" y="1140276"/>
                  </a:cubicBezTo>
                  <a:lnTo>
                    <a:pt x="4180496" y="1066721"/>
                  </a:lnTo>
                  <a:cubicBezTo>
                    <a:pt x="4355251" y="832234"/>
                    <a:pt x="4824189" y="721902"/>
                    <a:pt x="5100073" y="698912"/>
                  </a:cubicBezTo>
                  <a:lnTo>
                    <a:pt x="5100073" y="574757"/>
                  </a:lnTo>
                  <a:cubicBezTo>
                    <a:pt x="5063295" y="583925"/>
                    <a:pt x="5026518" y="597712"/>
                    <a:pt x="4989740" y="606915"/>
                  </a:cubicBezTo>
                  <a:cubicBezTo>
                    <a:pt x="4943795" y="616119"/>
                    <a:pt x="4897779" y="629906"/>
                    <a:pt x="4861002" y="625322"/>
                  </a:cubicBezTo>
                  <a:cubicBezTo>
                    <a:pt x="4819641" y="625322"/>
                    <a:pt x="4787447" y="611535"/>
                    <a:pt x="4773696" y="588544"/>
                  </a:cubicBezTo>
                  <a:cubicBezTo>
                    <a:pt x="4736847" y="537980"/>
                    <a:pt x="4773696" y="459806"/>
                    <a:pt x="4893195" y="386251"/>
                  </a:cubicBezTo>
                  <a:lnTo>
                    <a:pt x="4796650" y="303458"/>
                  </a:lnTo>
                  <a:cubicBezTo>
                    <a:pt x="4723095" y="400038"/>
                    <a:pt x="4654089" y="505751"/>
                    <a:pt x="4580535" y="565554"/>
                  </a:cubicBezTo>
                  <a:cubicBezTo>
                    <a:pt x="4511564" y="625322"/>
                    <a:pt x="4442628" y="652896"/>
                    <a:pt x="4387444" y="611499"/>
                  </a:cubicBezTo>
                  <a:cubicBezTo>
                    <a:pt x="4355251" y="588509"/>
                    <a:pt x="4346012" y="579341"/>
                    <a:pt x="4341428" y="519573"/>
                  </a:cubicBezTo>
                  <a:cubicBezTo>
                    <a:pt x="4346012" y="432196"/>
                    <a:pt x="4396612" y="298874"/>
                    <a:pt x="4442628" y="211532"/>
                  </a:cubicBezTo>
                  <a:lnTo>
                    <a:pt x="4332296" y="197745"/>
                  </a:lnTo>
                  <a:cubicBezTo>
                    <a:pt x="4313819" y="331067"/>
                    <a:pt x="4258742" y="441399"/>
                    <a:pt x="4198903" y="533360"/>
                  </a:cubicBezTo>
                  <a:cubicBezTo>
                    <a:pt x="4130003" y="648312"/>
                    <a:pt x="4038042" y="731070"/>
                    <a:pt x="3941425" y="795421"/>
                  </a:cubicBezTo>
                  <a:lnTo>
                    <a:pt x="3877074" y="735654"/>
                  </a:lnTo>
                  <a:cubicBezTo>
                    <a:pt x="3955212" y="689673"/>
                    <a:pt x="4051758" y="616083"/>
                    <a:pt x="4116180" y="514954"/>
                  </a:cubicBezTo>
                  <a:cubicBezTo>
                    <a:pt x="4194319" y="395419"/>
                    <a:pt x="4258742" y="248274"/>
                    <a:pt x="4258742" y="119535"/>
                  </a:cubicBezTo>
                  <a:lnTo>
                    <a:pt x="4580570" y="147145"/>
                  </a:lnTo>
                  <a:cubicBezTo>
                    <a:pt x="4534554" y="206913"/>
                    <a:pt x="4461070" y="340271"/>
                    <a:pt x="4433425" y="432196"/>
                  </a:cubicBezTo>
                  <a:cubicBezTo>
                    <a:pt x="4419602" y="482761"/>
                    <a:pt x="4419602" y="524157"/>
                    <a:pt x="4438009" y="537980"/>
                  </a:cubicBezTo>
                  <a:cubicBezTo>
                    <a:pt x="4470203" y="560935"/>
                    <a:pt x="4529970" y="519573"/>
                    <a:pt x="4589773" y="459806"/>
                  </a:cubicBezTo>
                  <a:cubicBezTo>
                    <a:pt x="4672496" y="367880"/>
                    <a:pt x="4755289" y="234522"/>
                    <a:pt x="4787411" y="188542"/>
                  </a:cubicBezTo>
                  <a:lnTo>
                    <a:pt x="5026518" y="381667"/>
                  </a:lnTo>
                  <a:cubicBezTo>
                    <a:pt x="4920734" y="436851"/>
                    <a:pt x="4819641" y="501203"/>
                    <a:pt x="4838012" y="537980"/>
                  </a:cubicBezTo>
                  <a:cubicBezTo>
                    <a:pt x="4856418" y="570138"/>
                    <a:pt x="4925389" y="560935"/>
                    <a:pt x="4998943" y="537980"/>
                  </a:cubicBezTo>
                  <a:cubicBezTo>
                    <a:pt x="5058711" y="519573"/>
                    <a:pt x="5123027" y="491999"/>
                    <a:pt x="5173627" y="459806"/>
                  </a:cubicBezTo>
                  <a:lnTo>
                    <a:pt x="5173627" y="777086"/>
                  </a:lnTo>
                  <a:cubicBezTo>
                    <a:pt x="5058711" y="777086"/>
                    <a:pt x="4865550" y="800041"/>
                    <a:pt x="4681628" y="855225"/>
                  </a:cubicBezTo>
                  <a:cubicBezTo>
                    <a:pt x="4727644" y="915028"/>
                    <a:pt x="4851799" y="937983"/>
                    <a:pt x="4929937" y="951770"/>
                  </a:cubicBezTo>
                  <a:lnTo>
                    <a:pt x="4893160" y="1209247"/>
                  </a:lnTo>
                  <a:cubicBezTo>
                    <a:pt x="4690902" y="1121905"/>
                    <a:pt x="4534518" y="1075960"/>
                    <a:pt x="4286280" y="1071340"/>
                  </a:cubicBezTo>
                  <a:lnTo>
                    <a:pt x="4369002" y="997786"/>
                  </a:lnTo>
                  <a:cubicBezTo>
                    <a:pt x="4548341" y="1002370"/>
                    <a:pt x="4732264" y="1057553"/>
                    <a:pt x="4833428" y="1108118"/>
                  </a:cubicBezTo>
                  <a:lnTo>
                    <a:pt x="4847179" y="1011573"/>
                  </a:lnTo>
                  <a:cubicBezTo>
                    <a:pt x="4755289" y="997786"/>
                    <a:pt x="4640302" y="947221"/>
                    <a:pt x="4589773" y="887454"/>
                  </a:cubicBezTo>
                  <a:cubicBezTo>
                    <a:pt x="4511564" y="915028"/>
                    <a:pt x="4433425" y="951805"/>
                    <a:pt x="4369002" y="997786"/>
                  </a:cubicBezTo>
                  <a:lnTo>
                    <a:pt x="4286280" y="1071340"/>
                  </a:ln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C494B5C-769F-FABE-4BD0-282890D9FB6E}"/>
                </a:ext>
              </a:extLst>
            </p:cNvPr>
            <p:cNvSpPr/>
            <p:nvPr/>
          </p:nvSpPr>
          <p:spPr>
            <a:xfrm>
              <a:off x="4349981" y="790340"/>
              <a:ext cx="4588676" cy="3570615"/>
            </a:xfrm>
            <a:custGeom>
              <a:avLst/>
              <a:gdLst>
                <a:gd name="connsiteX0" fmla="*/ 2717367 w 4588676"/>
                <a:gd name="connsiteY0" fmla="*/ 1885062 h 3570615"/>
                <a:gd name="connsiteX1" fmla="*/ 2790922 w 4588676"/>
                <a:gd name="connsiteY1" fmla="*/ 1719546 h 3570615"/>
                <a:gd name="connsiteX2" fmla="*/ 2547268 w 4588676"/>
                <a:gd name="connsiteY2" fmla="*/ 1388514 h 3570615"/>
                <a:gd name="connsiteX3" fmla="*/ 2482880 w 4588676"/>
                <a:gd name="connsiteY3" fmla="*/ 1278182 h 3570615"/>
                <a:gd name="connsiteX4" fmla="*/ 2308126 w 4588676"/>
                <a:gd name="connsiteY4" fmla="*/ 726451 h 3570615"/>
                <a:gd name="connsiteX5" fmla="*/ 1866726 w 4588676"/>
                <a:gd name="connsiteY5" fmla="*/ 698876 h 3570615"/>
                <a:gd name="connsiteX6" fmla="*/ 1958688 w 4588676"/>
                <a:gd name="connsiteY6" fmla="*/ 547148 h 3570615"/>
                <a:gd name="connsiteX7" fmla="*/ 1774765 w 4588676"/>
                <a:gd name="connsiteY7" fmla="*/ 560935 h 3570615"/>
                <a:gd name="connsiteX8" fmla="*/ 1931113 w 4588676"/>
                <a:gd name="connsiteY8" fmla="*/ 377012 h 3570615"/>
                <a:gd name="connsiteX9" fmla="*/ 1972475 w 4588676"/>
                <a:gd name="connsiteY9" fmla="*/ 266645 h 3570615"/>
                <a:gd name="connsiteX10" fmla="*/ 2331152 w 4588676"/>
                <a:gd name="connsiteY10" fmla="*/ 0 h 3570615"/>
                <a:gd name="connsiteX11" fmla="*/ 2804673 w 4588676"/>
                <a:gd name="connsiteY11" fmla="*/ 317245 h 3570615"/>
                <a:gd name="connsiteX12" fmla="*/ 3273683 w 4588676"/>
                <a:gd name="connsiteY12" fmla="*/ 731070 h 3570615"/>
                <a:gd name="connsiteX13" fmla="*/ 3338034 w 4588676"/>
                <a:gd name="connsiteY13" fmla="*/ 790838 h 3570615"/>
                <a:gd name="connsiteX14" fmla="*/ 3577140 w 4588676"/>
                <a:gd name="connsiteY14" fmla="*/ 1062102 h 3570615"/>
                <a:gd name="connsiteX15" fmla="*/ 3627740 w 4588676"/>
                <a:gd name="connsiteY15" fmla="*/ 1135656 h 3570615"/>
                <a:gd name="connsiteX16" fmla="*/ 4547316 w 4588676"/>
                <a:gd name="connsiteY16" fmla="*/ 2947199 h 3570615"/>
                <a:gd name="connsiteX17" fmla="*/ 4588677 w 4588676"/>
                <a:gd name="connsiteY17" fmla="*/ 3062115 h 3570615"/>
                <a:gd name="connsiteX18" fmla="*/ 4188710 w 4588676"/>
                <a:gd name="connsiteY18" fmla="*/ 2813877 h 3570615"/>
                <a:gd name="connsiteX19" fmla="*/ 4110501 w 4588676"/>
                <a:gd name="connsiteY19" fmla="*/ 2758693 h 3570615"/>
                <a:gd name="connsiteX20" fmla="*/ 3958772 w 4588676"/>
                <a:gd name="connsiteY20" fmla="*/ 2648361 h 3570615"/>
                <a:gd name="connsiteX21" fmla="*/ 3876049 w 4588676"/>
                <a:gd name="connsiteY21" fmla="*/ 2579390 h 3570615"/>
                <a:gd name="connsiteX22" fmla="*/ 3728904 w 4588676"/>
                <a:gd name="connsiteY22" fmla="*/ 2459855 h 3570615"/>
                <a:gd name="connsiteX23" fmla="*/ 3894349 w 4588676"/>
                <a:gd name="connsiteY23" fmla="*/ 3411589 h 3570615"/>
                <a:gd name="connsiteX24" fmla="*/ 3990965 w 4588676"/>
                <a:gd name="connsiteY24" fmla="*/ 3411589 h 3570615"/>
                <a:gd name="connsiteX25" fmla="*/ 4027743 w 4588676"/>
                <a:gd name="connsiteY25" fmla="*/ 3282850 h 3570615"/>
                <a:gd name="connsiteX26" fmla="*/ 3876014 w 4588676"/>
                <a:gd name="connsiteY26" fmla="*/ 2579425 h 3570615"/>
                <a:gd name="connsiteX27" fmla="*/ 3958736 w 4588676"/>
                <a:gd name="connsiteY27" fmla="*/ 2648396 h 3570615"/>
                <a:gd name="connsiteX28" fmla="*/ 4105881 w 4588676"/>
                <a:gd name="connsiteY28" fmla="*/ 3241489 h 3570615"/>
                <a:gd name="connsiteX29" fmla="*/ 4207081 w 4588676"/>
                <a:gd name="connsiteY29" fmla="*/ 3315044 h 3570615"/>
                <a:gd name="connsiteX30" fmla="*/ 4271433 w 4588676"/>
                <a:gd name="connsiteY30" fmla="*/ 3255276 h 3570615"/>
                <a:gd name="connsiteX31" fmla="*/ 4110501 w 4588676"/>
                <a:gd name="connsiteY31" fmla="*/ 2758693 h 3570615"/>
                <a:gd name="connsiteX32" fmla="*/ 4188710 w 4588676"/>
                <a:gd name="connsiteY32" fmla="*/ 2813877 h 3570615"/>
                <a:gd name="connsiteX33" fmla="*/ 4340439 w 4588676"/>
                <a:gd name="connsiteY33" fmla="*/ 3259860 h 3570615"/>
                <a:gd name="connsiteX34" fmla="*/ 4271468 w 4588676"/>
                <a:gd name="connsiteY34" fmla="*/ 3388598 h 3570615"/>
                <a:gd name="connsiteX35" fmla="*/ 4105952 w 4588676"/>
                <a:gd name="connsiteY35" fmla="*/ 3393182 h 3570615"/>
                <a:gd name="connsiteX36" fmla="*/ 3963391 w 4588676"/>
                <a:gd name="connsiteY36" fmla="*/ 3540327 h 3570615"/>
                <a:gd name="connsiteX37" fmla="*/ 3830069 w 4588676"/>
                <a:gd name="connsiteY37" fmla="*/ 3485143 h 3570615"/>
                <a:gd name="connsiteX38" fmla="*/ 3646146 w 4588676"/>
                <a:gd name="connsiteY38" fmla="*/ 2386300 h 3570615"/>
                <a:gd name="connsiteX39" fmla="*/ 3315115 w 4588676"/>
                <a:gd name="connsiteY39" fmla="*/ 2055268 h 3570615"/>
                <a:gd name="connsiteX40" fmla="*/ 3177208 w 4588676"/>
                <a:gd name="connsiteY40" fmla="*/ 1995500 h 3570615"/>
                <a:gd name="connsiteX41" fmla="*/ 3112821 w 4588676"/>
                <a:gd name="connsiteY41" fmla="*/ 1963307 h 3570615"/>
                <a:gd name="connsiteX42" fmla="*/ 3062222 w 4588676"/>
                <a:gd name="connsiteY42" fmla="*/ 1940317 h 3570615"/>
                <a:gd name="connsiteX43" fmla="*/ 2905945 w 4588676"/>
                <a:gd name="connsiteY43" fmla="*/ 2115036 h 3570615"/>
                <a:gd name="connsiteX44" fmla="*/ 2813983 w 4588676"/>
                <a:gd name="connsiteY44" fmla="*/ 2156432 h 3570615"/>
                <a:gd name="connsiteX45" fmla="*/ 2767967 w 4588676"/>
                <a:gd name="connsiteY45" fmla="*/ 2147229 h 3570615"/>
                <a:gd name="connsiteX46" fmla="*/ 2717438 w 4588676"/>
                <a:gd name="connsiteY46" fmla="*/ 2092045 h 3570615"/>
                <a:gd name="connsiteX47" fmla="*/ 2666838 w 4588676"/>
                <a:gd name="connsiteY47" fmla="*/ 2018491 h 3570615"/>
                <a:gd name="connsiteX48" fmla="*/ 2556506 w 4588676"/>
                <a:gd name="connsiteY48" fmla="*/ 1820781 h 3570615"/>
                <a:gd name="connsiteX49" fmla="*/ 2478368 w 4588676"/>
                <a:gd name="connsiteY49" fmla="*/ 1692043 h 3570615"/>
                <a:gd name="connsiteX50" fmla="*/ 2455342 w 4588676"/>
                <a:gd name="connsiteY50" fmla="*/ 1664469 h 3570615"/>
                <a:gd name="connsiteX51" fmla="*/ 2418565 w 4588676"/>
                <a:gd name="connsiteY51" fmla="*/ 1788623 h 3570615"/>
                <a:gd name="connsiteX52" fmla="*/ 2354213 w 4588676"/>
                <a:gd name="connsiteY52" fmla="*/ 1765633 h 3570615"/>
                <a:gd name="connsiteX53" fmla="*/ 2390990 w 4588676"/>
                <a:gd name="connsiteY53" fmla="*/ 1632311 h 3570615"/>
                <a:gd name="connsiteX54" fmla="*/ 2340390 w 4588676"/>
                <a:gd name="connsiteY54" fmla="*/ 1577127 h 3570615"/>
                <a:gd name="connsiteX55" fmla="*/ 2262252 w 4588676"/>
                <a:gd name="connsiteY55" fmla="*/ 1673672 h 3570615"/>
                <a:gd name="connsiteX56" fmla="*/ 2193281 w 4588676"/>
                <a:gd name="connsiteY56" fmla="*/ 1705865 h 3570615"/>
                <a:gd name="connsiteX57" fmla="*/ 2340426 w 4588676"/>
                <a:gd name="connsiteY57" fmla="*/ 1485166 h 3570615"/>
                <a:gd name="connsiteX58" fmla="*/ 2515181 w 4588676"/>
                <a:gd name="connsiteY58" fmla="*/ 1609320 h 3570615"/>
                <a:gd name="connsiteX59" fmla="*/ 2717367 w 4588676"/>
                <a:gd name="connsiteY59" fmla="*/ 1885062 h 3570615"/>
                <a:gd name="connsiteX60" fmla="*/ 2767896 w 4588676"/>
                <a:gd name="connsiteY60" fmla="*/ 1949413 h 3570615"/>
                <a:gd name="connsiteX61" fmla="*/ 2804673 w 4588676"/>
                <a:gd name="connsiteY61" fmla="*/ 2027587 h 3570615"/>
                <a:gd name="connsiteX62" fmla="*/ 2869060 w 4588676"/>
                <a:gd name="connsiteY62" fmla="*/ 2027587 h 3570615"/>
                <a:gd name="connsiteX63" fmla="*/ 2961021 w 4588676"/>
                <a:gd name="connsiteY63" fmla="*/ 1944829 h 3570615"/>
                <a:gd name="connsiteX64" fmla="*/ 3039160 w 4588676"/>
                <a:gd name="connsiteY64" fmla="*/ 1848284 h 3570615"/>
                <a:gd name="connsiteX65" fmla="*/ 3204676 w 4588676"/>
                <a:gd name="connsiteY65" fmla="*/ 1921839 h 3570615"/>
                <a:gd name="connsiteX66" fmla="*/ 2620715 w 4588676"/>
                <a:gd name="connsiteY66" fmla="*/ 1002299 h 3570615"/>
                <a:gd name="connsiteX67" fmla="*/ 2698925 w 4588676"/>
                <a:gd name="connsiteY67" fmla="*/ 965521 h 3570615"/>
                <a:gd name="connsiteX68" fmla="*/ 3361024 w 4588676"/>
                <a:gd name="connsiteY68" fmla="*/ 1990810 h 3570615"/>
                <a:gd name="connsiteX69" fmla="*/ 4441461 w 4588676"/>
                <a:gd name="connsiteY69" fmla="*/ 2887396 h 3570615"/>
                <a:gd name="connsiteX70" fmla="*/ 4262123 w 4588676"/>
                <a:gd name="connsiteY70" fmla="*/ 2514967 h 3570615"/>
                <a:gd name="connsiteX71" fmla="*/ 3296601 w 4588676"/>
                <a:gd name="connsiteY71" fmla="*/ 1540207 h 3570615"/>
                <a:gd name="connsiteX72" fmla="*/ 3374740 w 4588676"/>
                <a:gd name="connsiteY72" fmla="*/ 1549411 h 3570615"/>
                <a:gd name="connsiteX73" fmla="*/ 4197771 w 4588676"/>
                <a:gd name="connsiteY73" fmla="*/ 2372442 h 3570615"/>
                <a:gd name="connsiteX74" fmla="*/ 3466701 w 4588676"/>
                <a:gd name="connsiteY74" fmla="*/ 1057447 h 3570615"/>
                <a:gd name="connsiteX75" fmla="*/ 2735702 w 4588676"/>
                <a:gd name="connsiteY75" fmla="*/ 367774 h 3570615"/>
                <a:gd name="connsiteX76" fmla="*/ 2331080 w 4588676"/>
                <a:gd name="connsiteY76" fmla="*/ 82722 h 3570615"/>
                <a:gd name="connsiteX77" fmla="*/ 2036826 w 4588676"/>
                <a:gd name="connsiteY77" fmla="*/ 326412 h 3570615"/>
                <a:gd name="connsiteX78" fmla="*/ 2009216 w 4588676"/>
                <a:gd name="connsiteY78" fmla="*/ 390799 h 3570615"/>
                <a:gd name="connsiteX79" fmla="*/ 1926494 w 4588676"/>
                <a:gd name="connsiteY79" fmla="*/ 487344 h 3570615"/>
                <a:gd name="connsiteX80" fmla="*/ 2101178 w 4588676"/>
                <a:gd name="connsiteY80" fmla="*/ 468938 h 3570615"/>
                <a:gd name="connsiteX81" fmla="*/ 2000049 w 4588676"/>
                <a:gd name="connsiteY81" fmla="*/ 606844 h 3570615"/>
                <a:gd name="connsiteX82" fmla="*/ 2367893 w 4588676"/>
                <a:gd name="connsiteY82" fmla="*/ 675815 h 3570615"/>
                <a:gd name="connsiteX83" fmla="*/ 2574770 w 4588676"/>
                <a:gd name="connsiteY83" fmla="*/ 1278147 h 3570615"/>
                <a:gd name="connsiteX84" fmla="*/ 2887431 w 4588676"/>
                <a:gd name="connsiteY84" fmla="*/ 1705723 h 3570615"/>
                <a:gd name="connsiteX85" fmla="*/ 2767861 w 4588676"/>
                <a:gd name="connsiteY85" fmla="*/ 1949378 h 3570615"/>
                <a:gd name="connsiteX86" fmla="*/ 2717367 w 4588676"/>
                <a:gd name="connsiteY86" fmla="*/ 1885062 h 3570615"/>
                <a:gd name="connsiteX87" fmla="*/ 41397 w 4588676"/>
                <a:gd name="connsiteY87" fmla="*/ 1926458 h 3570615"/>
                <a:gd name="connsiteX88" fmla="*/ 0 w 4588676"/>
                <a:gd name="connsiteY88" fmla="*/ 1898884 h 3570615"/>
                <a:gd name="connsiteX89" fmla="*/ 114951 w 4588676"/>
                <a:gd name="connsiteY89" fmla="*/ 1829913 h 3570615"/>
                <a:gd name="connsiteX90" fmla="*/ 183887 w 4588676"/>
                <a:gd name="connsiteY90" fmla="*/ 1816126 h 3570615"/>
                <a:gd name="connsiteX91" fmla="*/ 308042 w 4588676"/>
                <a:gd name="connsiteY91" fmla="*/ 1857523 h 3570615"/>
                <a:gd name="connsiteX92" fmla="*/ 491964 w 4588676"/>
                <a:gd name="connsiteY92" fmla="*/ 1926494 h 3570615"/>
                <a:gd name="connsiteX93" fmla="*/ 551731 w 4588676"/>
                <a:gd name="connsiteY93" fmla="*/ 1921875 h 3570615"/>
                <a:gd name="connsiteX94" fmla="*/ 685054 w 4588676"/>
                <a:gd name="connsiteY94" fmla="*/ 1944865 h 3570615"/>
                <a:gd name="connsiteX95" fmla="*/ 726451 w 4588676"/>
                <a:gd name="connsiteY95" fmla="*/ 1912671 h 3570615"/>
                <a:gd name="connsiteX96" fmla="*/ 845986 w 4588676"/>
                <a:gd name="connsiteY96" fmla="*/ 1820710 h 3570615"/>
                <a:gd name="connsiteX97" fmla="*/ 1034492 w 4588676"/>
                <a:gd name="connsiteY97" fmla="*/ 1788517 h 3570615"/>
                <a:gd name="connsiteX98" fmla="*/ 1172434 w 4588676"/>
                <a:gd name="connsiteY98" fmla="*/ 1802304 h 3570615"/>
                <a:gd name="connsiteX99" fmla="*/ 1121869 w 4588676"/>
                <a:gd name="connsiteY99" fmla="*/ 1866691 h 3570615"/>
                <a:gd name="connsiteX100" fmla="*/ 887383 w 4588676"/>
                <a:gd name="connsiteY100" fmla="*/ 1889681 h 3570615"/>
                <a:gd name="connsiteX101" fmla="*/ 827615 w 4588676"/>
                <a:gd name="connsiteY101" fmla="*/ 1967855 h 3570615"/>
                <a:gd name="connsiteX102" fmla="*/ 947150 w 4588676"/>
                <a:gd name="connsiteY102" fmla="*/ 2059816 h 3570615"/>
                <a:gd name="connsiteX103" fmla="*/ 1062102 w 4588676"/>
                <a:gd name="connsiteY103" fmla="*/ 2073603 h 3570615"/>
                <a:gd name="connsiteX104" fmla="*/ 1273598 w 4588676"/>
                <a:gd name="connsiteY104" fmla="*/ 2036826 h 3570615"/>
                <a:gd name="connsiteX105" fmla="*/ 1494298 w 4588676"/>
                <a:gd name="connsiteY105" fmla="*/ 1981642 h 3570615"/>
                <a:gd name="connsiteX106" fmla="*/ 1531075 w 4588676"/>
                <a:gd name="connsiteY106" fmla="*/ 2046029 h 3570615"/>
                <a:gd name="connsiteX107" fmla="*/ 1200044 w 4588676"/>
                <a:gd name="connsiteY107" fmla="*/ 2137991 h 3570615"/>
                <a:gd name="connsiteX108" fmla="*/ 1034527 w 4588676"/>
                <a:gd name="connsiteY108" fmla="*/ 2160981 h 3570615"/>
                <a:gd name="connsiteX109" fmla="*/ 781634 w 4588676"/>
                <a:gd name="connsiteY109" fmla="*/ 2087426 h 3570615"/>
                <a:gd name="connsiteX110" fmla="*/ 606915 w 4588676"/>
                <a:gd name="connsiteY110" fmla="*/ 2027658 h 3570615"/>
                <a:gd name="connsiteX111" fmla="*/ 445983 w 4588676"/>
                <a:gd name="connsiteY111" fmla="*/ 2078223 h 3570615"/>
                <a:gd name="connsiteX112" fmla="*/ 271264 w 4588676"/>
                <a:gd name="connsiteY112" fmla="*/ 2174803 h 3570615"/>
                <a:gd name="connsiteX113" fmla="*/ 119535 w 4588676"/>
                <a:gd name="connsiteY113" fmla="*/ 2206997 h 3570615"/>
                <a:gd name="connsiteX114" fmla="*/ 18371 w 4588676"/>
                <a:gd name="connsiteY114" fmla="*/ 2179423 h 3570615"/>
                <a:gd name="connsiteX115" fmla="*/ 101129 w 4588676"/>
                <a:gd name="connsiteY115" fmla="*/ 2128823 h 3570615"/>
                <a:gd name="connsiteX116" fmla="*/ 142490 w 4588676"/>
                <a:gd name="connsiteY116" fmla="*/ 2142610 h 3570615"/>
                <a:gd name="connsiteX117" fmla="*/ 202293 w 4588676"/>
                <a:gd name="connsiteY117" fmla="*/ 2124204 h 3570615"/>
                <a:gd name="connsiteX118" fmla="*/ 266645 w 4588676"/>
                <a:gd name="connsiteY118" fmla="*/ 2092010 h 3570615"/>
                <a:gd name="connsiteX119" fmla="*/ 321829 w 4588676"/>
                <a:gd name="connsiteY119" fmla="*/ 2046029 h 3570615"/>
                <a:gd name="connsiteX120" fmla="*/ 326412 w 4588676"/>
                <a:gd name="connsiteY120" fmla="*/ 1972475 h 3570615"/>
                <a:gd name="connsiteX121" fmla="*/ 275848 w 4588676"/>
                <a:gd name="connsiteY121" fmla="*/ 1931078 h 3570615"/>
                <a:gd name="connsiteX122" fmla="*/ 170100 w 4588676"/>
                <a:gd name="connsiteY122" fmla="*/ 1898884 h 3570615"/>
                <a:gd name="connsiteX123" fmla="*/ 41397 w 4588676"/>
                <a:gd name="connsiteY123" fmla="*/ 1926458 h 3570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588676" h="3570615">
                  <a:moveTo>
                    <a:pt x="2717367" y="1885062"/>
                  </a:moveTo>
                  <a:lnTo>
                    <a:pt x="2790922" y="1719546"/>
                  </a:lnTo>
                  <a:cubicBezTo>
                    <a:pt x="2702088" y="1615023"/>
                    <a:pt x="2620644" y="1504407"/>
                    <a:pt x="2547268" y="1388514"/>
                  </a:cubicBezTo>
                  <a:lnTo>
                    <a:pt x="2482880" y="1278182"/>
                  </a:lnTo>
                  <a:cubicBezTo>
                    <a:pt x="2331152" y="993131"/>
                    <a:pt x="2386335" y="855189"/>
                    <a:pt x="2308126" y="726451"/>
                  </a:cubicBezTo>
                  <a:cubicBezTo>
                    <a:pt x="2239226" y="625286"/>
                    <a:pt x="1917326" y="689673"/>
                    <a:pt x="1866726" y="698876"/>
                  </a:cubicBezTo>
                  <a:lnTo>
                    <a:pt x="1958688" y="547148"/>
                  </a:lnTo>
                  <a:lnTo>
                    <a:pt x="1774765" y="560935"/>
                  </a:lnTo>
                  <a:lnTo>
                    <a:pt x="1931113" y="377012"/>
                  </a:lnTo>
                  <a:cubicBezTo>
                    <a:pt x="1949520" y="349438"/>
                    <a:pt x="1954068" y="331032"/>
                    <a:pt x="1972475" y="266645"/>
                  </a:cubicBezTo>
                  <a:cubicBezTo>
                    <a:pt x="2000084" y="165516"/>
                    <a:pt x="2082807" y="0"/>
                    <a:pt x="2331152" y="0"/>
                  </a:cubicBezTo>
                  <a:cubicBezTo>
                    <a:pt x="2602380" y="0"/>
                    <a:pt x="2689757" y="220700"/>
                    <a:pt x="2804673" y="317245"/>
                  </a:cubicBezTo>
                  <a:cubicBezTo>
                    <a:pt x="2967205" y="448005"/>
                    <a:pt x="3123695" y="586093"/>
                    <a:pt x="3273683" y="731070"/>
                  </a:cubicBezTo>
                  <a:lnTo>
                    <a:pt x="3338034" y="790838"/>
                  </a:lnTo>
                  <a:cubicBezTo>
                    <a:pt x="3423492" y="876008"/>
                    <a:pt x="3503372" y="966619"/>
                    <a:pt x="3577140" y="1062102"/>
                  </a:cubicBezTo>
                  <a:lnTo>
                    <a:pt x="3627740" y="1135656"/>
                  </a:lnTo>
                  <a:cubicBezTo>
                    <a:pt x="3958772" y="1613833"/>
                    <a:pt x="4363394" y="2528825"/>
                    <a:pt x="4547316" y="2947199"/>
                  </a:cubicBezTo>
                  <a:cubicBezTo>
                    <a:pt x="4561139" y="2988631"/>
                    <a:pt x="4574926" y="3029992"/>
                    <a:pt x="4588677" y="3062115"/>
                  </a:cubicBezTo>
                  <a:cubicBezTo>
                    <a:pt x="4464594" y="2993215"/>
                    <a:pt x="4331201" y="2910386"/>
                    <a:pt x="4188710" y="2813877"/>
                  </a:cubicBezTo>
                  <a:lnTo>
                    <a:pt x="4110501" y="2758693"/>
                  </a:lnTo>
                  <a:lnTo>
                    <a:pt x="3958772" y="2648361"/>
                  </a:lnTo>
                  <a:lnTo>
                    <a:pt x="3876049" y="2579390"/>
                  </a:lnTo>
                  <a:cubicBezTo>
                    <a:pt x="3824988" y="2542090"/>
                    <a:pt x="3775880" y="2502193"/>
                    <a:pt x="3728904" y="2459855"/>
                  </a:cubicBezTo>
                  <a:lnTo>
                    <a:pt x="3894349" y="3411589"/>
                  </a:lnTo>
                  <a:cubicBezTo>
                    <a:pt x="3903588" y="3471427"/>
                    <a:pt x="3954188" y="3462189"/>
                    <a:pt x="3990965" y="3411589"/>
                  </a:cubicBezTo>
                  <a:cubicBezTo>
                    <a:pt x="4027743" y="3361060"/>
                    <a:pt x="4046149" y="3347237"/>
                    <a:pt x="4027743" y="3282850"/>
                  </a:cubicBezTo>
                  <a:lnTo>
                    <a:pt x="3876014" y="2579425"/>
                  </a:lnTo>
                  <a:lnTo>
                    <a:pt x="3958736" y="2648396"/>
                  </a:lnTo>
                  <a:lnTo>
                    <a:pt x="4105881" y="3241489"/>
                  </a:lnTo>
                  <a:cubicBezTo>
                    <a:pt x="4119704" y="3296673"/>
                    <a:pt x="4142659" y="3315044"/>
                    <a:pt x="4207081" y="3315044"/>
                  </a:cubicBezTo>
                  <a:cubicBezTo>
                    <a:pt x="4271433" y="3319627"/>
                    <a:pt x="4280636" y="3296637"/>
                    <a:pt x="4271433" y="3255276"/>
                  </a:cubicBezTo>
                  <a:lnTo>
                    <a:pt x="4110501" y="2758693"/>
                  </a:lnTo>
                  <a:lnTo>
                    <a:pt x="4188710" y="2813877"/>
                  </a:lnTo>
                  <a:lnTo>
                    <a:pt x="4340439" y="3259860"/>
                  </a:lnTo>
                  <a:cubicBezTo>
                    <a:pt x="4381800" y="3374776"/>
                    <a:pt x="4340439" y="3388598"/>
                    <a:pt x="4271468" y="3388598"/>
                  </a:cubicBezTo>
                  <a:cubicBezTo>
                    <a:pt x="4207117" y="3388598"/>
                    <a:pt x="4142730" y="3370192"/>
                    <a:pt x="4105952" y="3393182"/>
                  </a:cubicBezTo>
                  <a:cubicBezTo>
                    <a:pt x="4069175" y="3420792"/>
                    <a:pt x="4023230" y="3485143"/>
                    <a:pt x="3963391" y="3540327"/>
                  </a:cubicBezTo>
                  <a:cubicBezTo>
                    <a:pt x="3917446" y="3590927"/>
                    <a:pt x="3843891" y="3581759"/>
                    <a:pt x="3830069" y="3485143"/>
                  </a:cubicBezTo>
                  <a:lnTo>
                    <a:pt x="3646146" y="2386300"/>
                  </a:lnTo>
                  <a:cubicBezTo>
                    <a:pt x="3531231" y="2280552"/>
                    <a:pt x="3416279" y="2170184"/>
                    <a:pt x="3315115" y="2055268"/>
                  </a:cubicBezTo>
                  <a:cubicBezTo>
                    <a:pt x="3273754" y="2036862"/>
                    <a:pt x="3223154" y="2013871"/>
                    <a:pt x="3177208" y="1995500"/>
                  </a:cubicBezTo>
                  <a:lnTo>
                    <a:pt x="3112821" y="1963307"/>
                  </a:lnTo>
                  <a:cubicBezTo>
                    <a:pt x="3085283" y="1949484"/>
                    <a:pt x="3066876" y="1944900"/>
                    <a:pt x="3062222" y="1940317"/>
                  </a:cubicBezTo>
                  <a:cubicBezTo>
                    <a:pt x="3011693" y="2000084"/>
                    <a:pt x="2961093" y="2069055"/>
                    <a:pt x="2905945" y="2115036"/>
                  </a:cubicBezTo>
                  <a:cubicBezTo>
                    <a:pt x="2878335" y="2142610"/>
                    <a:pt x="2855345" y="2156432"/>
                    <a:pt x="2813983" y="2156432"/>
                  </a:cubicBezTo>
                  <a:cubicBezTo>
                    <a:pt x="2800161" y="2156432"/>
                    <a:pt x="2781790" y="2156432"/>
                    <a:pt x="2767967" y="2147229"/>
                  </a:cubicBezTo>
                  <a:cubicBezTo>
                    <a:pt x="2749561" y="2138026"/>
                    <a:pt x="2735845" y="2119655"/>
                    <a:pt x="2717438" y="2092045"/>
                  </a:cubicBezTo>
                  <a:cubicBezTo>
                    <a:pt x="2703616" y="2073639"/>
                    <a:pt x="2685245" y="2046065"/>
                    <a:pt x="2666838" y="2018491"/>
                  </a:cubicBezTo>
                  <a:cubicBezTo>
                    <a:pt x="2630061" y="1958723"/>
                    <a:pt x="2593284" y="1880549"/>
                    <a:pt x="2556506" y="1820781"/>
                  </a:cubicBezTo>
                  <a:cubicBezTo>
                    <a:pt x="2519729" y="1751810"/>
                    <a:pt x="2482951" y="1701246"/>
                    <a:pt x="2478368" y="1692043"/>
                  </a:cubicBezTo>
                  <a:cubicBezTo>
                    <a:pt x="2473713" y="1678256"/>
                    <a:pt x="2455342" y="1664469"/>
                    <a:pt x="2455342" y="1664469"/>
                  </a:cubicBezTo>
                  <a:cubicBezTo>
                    <a:pt x="2432387" y="1692043"/>
                    <a:pt x="2418565" y="1751810"/>
                    <a:pt x="2418565" y="1788623"/>
                  </a:cubicBezTo>
                  <a:lnTo>
                    <a:pt x="2354213" y="1765633"/>
                  </a:lnTo>
                  <a:cubicBezTo>
                    <a:pt x="2358797" y="1719652"/>
                    <a:pt x="2377168" y="1659885"/>
                    <a:pt x="2390990" y="1632311"/>
                  </a:cubicBezTo>
                  <a:cubicBezTo>
                    <a:pt x="2390990" y="1609320"/>
                    <a:pt x="2363452" y="1577127"/>
                    <a:pt x="2340390" y="1577127"/>
                  </a:cubicBezTo>
                  <a:cubicBezTo>
                    <a:pt x="2308197" y="1577127"/>
                    <a:pt x="2276039" y="1609320"/>
                    <a:pt x="2262252" y="1673672"/>
                  </a:cubicBezTo>
                  <a:lnTo>
                    <a:pt x="2193281" y="1705865"/>
                  </a:lnTo>
                  <a:cubicBezTo>
                    <a:pt x="2197936" y="1600117"/>
                    <a:pt x="2234642" y="1485166"/>
                    <a:pt x="2340426" y="1485166"/>
                  </a:cubicBezTo>
                  <a:cubicBezTo>
                    <a:pt x="2423219" y="1485166"/>
                    <a:pt x="2478403" y="1549553"/>
                    <a:pt x="2515181" y="1609320"/>
                  </a:cubicBezTo>
                  <a:cubicBezTo>
                    <a:pt x="2556435" y="1668946"/>
                    <a:pt x="2689757" y="1848284"/>
                    <a:pt x="2717367" y="1885062"/>
                  </a:cubicBezTo>
                  <a:lnTo>
                    <a:pt x="2767896" y="1949413"/>
                  </a:lnTo>
                  <a:cubicBezTo>
                    <a:pt x="2777135" y="1990810"/>
                    <a:pt x="2795506" y="2013800"/>
                    <a:pt x="2804673" y="2027587"/>
                  </a:cubicBezTo>
                  <a:cubicBezTo>
                    <a:pt x="2823080" y="2055162"/>
                    <a:pt x="2841451" y="2055162"/>
                    <a:pt x="2869060" y="2027587"/>
                  </a:cubicBezTo>
                  <a:cubicBezTo>
                    <a:pt x="2882883" y="2018384"/>
                    <a:pt x="2919661" y="1986191"/>
                    <a:pt x="2961021" y="1944829"/>
                  </a:cubicBezTo>
                  <a:cubicBezTo>
                    <a:pt x="2993215" y="1912636"/>
                    <a:pt x="3025373" y="1866655"/>
                    <a:pt x="3039160" y="1848284"/>
                  </a:cubicBezTo>
                  <a:cubicBezTo>
                    <a:pt x="3075938" y="1862071"/>
                    <a:pt x="3149492" y="1898849"/>
                    <a:pt x="3204676" y="1921839"/>
                  </a:cubicBezTo>
                  <a:cubicBezTo>
                    <a:pt x="2961021" y="1618417"/>
                    <a:pt x="2721915" y="1250572"/>
                    <a:pt x="2620715" y="1002299"/>
                  </a:cubicBezTo>
                  <a:cubicBezTo>
                    <a:pt x="2579354" y="896550"/>
                    <a:pt x="2662148" y="864357"/>
                    <a:pt x="2698925" y="965521"/>
                  </a:cubicBezTo>
                  <a:cubicBezTo>
                    <a:pt x="2809257" y="1241405"/>
                    <a:pt x="3126502" y="1733333"/>
                    <a:pt x="3361024" y="1990810"/>
                  </a:cubicBezTo>
                  <a:cubicBezTo>
                    <a:pt x="3627669" y="2285065"/>
                    <a:pt x="4119668" y="2717296"/>
                    <a:pt x="4441461" y="2887396"/>
                  </a:cubicBezTo>
                  <a:cubicBezTo>
                    <a:pt x="4395516" y="2795435"/>
                    <a:pt x="4335749" y="2666696"/>
                    <a:pt x="4262123" y="2514967"/>
                  </a:cubicBezTo>
                  <a:cubicBezTo>
                    <a:pt x="3871324" y="2294268"/>
                    <a:pt x="3480524" y="1889645"/>
                    <a:pt x="3296601" y="1540207"/>
                  </a:cubicBezTo>
                  <a:lnTo>
                    <a:pt x="3374740" y="1549411"/>
                  </a:lnTo>
                  <a:cubicBezTo>
                    <a:pt x="3544911" y="1852868"/>
                    <a:pt x="3954117" y="2257490"/>
                    <a:pt x="4197771" y="2372442"/>
                  </a:cubicBezTo>
                  <a:cubicBezTo>
                    <a:pt x="3977072" y="1903468"/>
                    <a:pt x="3687401" y="1310340"/>
                    <a:pt x="3466701" y="1057447"/>
                  </a:cubicBezTo>
                  <a:cubicBezTo>
                    <a:pt x="3186234" y="740202"/>
                    <a:pt x="2882812" y="491893"/>
                    <a:pt x="2735702" y="367774"/>
                  </a:cubicBezTo>
                  <a:cubicBezTo>
                    <a:pt x="2593141" y="239035"/>
                    <a:pt x="2533409" y="82722"/>
                    <a:pt x="2331080" y="82722"/>
                  </a:cubicBezTo>
                  <a:cubicBezTo>
                    <a:pt x="2160910" y="82722"/>
                    <a:pt x="2068948" y="206877"/>
                    <a:pt x="2036826" y="326412"/>
                  </a:cubicBezTo>
                  <a:cubicBezTo>
                    <a:pt x="2027587" y="353986"/>
                    <a:pt x="2023003" y="367809"/>
                    <a:pt x="2009216" y="390799"/>
                  </a:cubicBezTo>
                  <a:lnTo>
                    <a:pt x="1926494" y="487344"/>
                  </a:lnTo>
                  <a:lnTo>
                    <a:pt x="2101178" y="468938"/>
                  </a:lnTo>
                  <a:lnTo>
                    <a:pt x="2000049" y="606844"/>
                  </a:lnTo>
                  <a:cubicBezTo>
                    <a:pt x="2000049" y="606844"/>
                    <a:pt x="2271277" y="547077"/>
                    <a:pt x="2367893" y="675815"/>
                  </a:cubicBezTo>
                  <a:cubicBezTo>
                    <a:pt x="2469022" y="813757"/>
                    <a:pt x="2404671" y="970069"/>
                    <a:pt x="2574770" y="1278147"/>
                  </a:cubicBezTo>
                  <a:cubicBezTo>
                    <a:pt x="2648325" y="1411469"/>
                    <a:pt x="2827664" y="1650539"/>
                    <a:pt x="2887431" y="1705723"/>
                  </a:cubicBezTo>
                  <a:lnTo>
                    <a:pt x="2767861" y="1949378"/>
                  </a:lnTo>
                  <a:lnTo>
                    <a:pt x="2717367" y="1885062"/>
                  </a:lnTo>
                  <a:close/>
                  <a:moveTo>
                    <a:pt x="41397" y="1926458"/>
                  </a:moveTo>
                  <a:lnTo>
                    <a:pt x="0" y="1898884"/>
                  </a:lnTo>
                  <a:cubicBezTo>
                    <a:pt x="22990" y="1880478"/>
                    <a:pt x="68971" y="1848320"/>
                    <a:pt x="114951" y="1829913"/>
                  </a:cubicBezTo>
                  <a:cubicBezTo>
                    <a:pt x="136958" y="1821353"/>
                    <a:pt x="160282" y="1816688"/>
                    <a:pt x="183887" y="1816126"/>
                  </a:cubicBezTo>
                  <a:cubicBezTo>
                    <a:pt x="229867" y="1816126"/>
                    <a:pt x="271229" y="1834533"/>
                    <a:pt x="308042" y="1857523"/>
                  </a:cubicBezTo>
                  <a:cubicBezTo>
                    <a:pt x="367809" y="1889716"/>
                    <a:pt x="436780" y="1926494"/>
                    <a:pt x="491964" y="1926494"/>
                  </a:cubicBezTo>
                  <a:cubicBezTo>
                    <a:pt x="510335" y="1926494"/>
                    <a:pt x="528741" y="1921875"/>
                    <a:pt x="551731" y="1921875"/>
                  </a:cubicBezTo>
                  <a:cubicBezTo>
                    <a:pt x="606915" y="1921875"/>
                    <a:pt x="657480" y="1944865"/>
                    <a:pt x="685054" y="1944865"/>
                  </a:cubicBezTo>
                  <a:cubicBezTo>
                    <a:pt x="703460" y="1944865"/>
                    <a:pt x="712628" y="1931078"/>
                    <a:pt x="726451" y="1912671"/>
                  </a:cubicBezTo>
                  <a:cubicBezTo>
                    <a:pt x="754025" y="1871275"/>
                    <a:pt x="795386" y="1839117"/>
                    <a:pt x="845986" y="1820710"/>
                  </a:cubicBezTo>
                  <a:cubicBezTo>
                    <a:pt x="896550" y="1797720"/>
                    <a:pt x="965521" y="1788517"/>
                    <a:pt x="1034492" y="1788517"/>
                  </a:cubicBezTo>
                  <a:cubicBezTo>
                    <a:pt x="1094260" y="1788517"/>
                    <a:pt x="1144824" y="1797720"/>
                    <a:pt x="1172434" y="1802304"/>
                  </a:cubicBezTo>
                  <a:cubicBezTo>
                    <a:pt x="1172434" y="1802304"/>
                    <a:pt x="1131037" y="1852868"/>
                    <a:pt x="1121869" y="1866691"/>
                  </a:cubicBezTo>
                  <a:cubicBezTo>
                    <a:pt x="1062102" y="1866691"/>
                    <a:pt x="956354" y="1862107"/>
                    <a:pt x="887383" y="1889681"/>
                  </a:cubicBezTo>
                  <a:cubicBezTo>
                    <a:pt x="841402" y="1908088"/>
                    <a:pt x="827615" y="1935662"/>
                    <a:pt x="827615" y="1967855"/>
                  </a:cubicBezTo>
                  <a:cubicBezTo>
                    <a:pt x="827615" y="2018420"/>
                    <a:pt x="887383" y="2041410"/>
                    <a:pt x="947150" y="2059816"/>
                  </a:cubicBezTo>
                  <a:cubicBezTo>
                    <a:pt x="988547" y="2069020"/>
                    <a:pt x="1029908" y="2073603"/>
                    <a:pt x="1062102" y="2073603"/>
                  </a:cubicBezTo>
                  <a:cubicBezTo>
                    <a:pt x="1108082" y="2073603"/>
                    <a:pt x="1190840" y="2055197"/>
                    <a:pt x="1273598" y="2036826"/>
                  </a:cubicBezTo>
                  <a:cubicBezTo>
                    <a:pt x="1374763" y="2018420"/>
                    <a:pt x="1466724" y="1990845"/>
                    <a:pt x="1494298" y="1981642"/>
                  </a:cubicBezTo>
                  <a:lnTo>
                    <a:pt x="1531075" y="2046029"/>
                  </a:lnTo>
                  <a:cubicBezTo>
                    <a:pt x="1420743" y="2082807"/>
                    <a:pt x="1305792" y="2119584"/>
                    <a:pt x="1200044" y="2137991"/>
                  </a:cubicBezTo>
                  <a:cubicBezTo>
                    <a:pt x="1140276" y="2151813"/>
                    <a:pt x="1085092" y="2160981"/>
                    <a:pt x="1034527" y="2160981"/>
                  </a:cubicBezTo>
                  <a:cubicBezTo>
                    <a:pt x="947186" y="2160981"/>
                    <a:pt x="855225" y="2124204"/>
                    <a:pt x="781634" y="2087426"/>
                  </a:cubicBezTo>
                  <a:cubicBezTo>
                    <a:pt x="717247" y="2059852"/>
                    <a:pt x="662099" y="2027658"/>
                    <a:pt x="606915" y="2027658"/>
                  </a:cubicBezTo>
                  <a:cubicBezTo>
                    <a:pt x="551731" y="2027658"/>
                    <a:pt x="496583" y="2046065"/>
                    <a:pt x="445983" y="2078223"/>
                  </a:cubicBezTo>
                  <a:cubicBezTo>
                    <a:pt x="418409" y="2092045"/>
                    <a:pt x="340235" y="2147194"/>
                    <a:pt x="271264" y="2174803"/>
                  </a:cubicBezTo>
                  <a:cubicBezTo>
                    <a:pt x="216080" y="2193210"/>
                    <a:pt x="174719" y="2206997"/>
                    <a:pt x="119535" y="2206997"/>
                  </a:cubicBezTo>
                  <a:cubicBezTo>
                    <a:pt x="73555" y="2206997"/>
                    <a:pt x="41361" y="2197794"/>
                    <a:pt x="18371" y="2179423"/>
                  </a:cubicBezTo>
                  <a:lnTo>
                    <a:pt x="101129" y="2128823"/>
                  </a:lnTo>
                  <a:cubicBezTo>
                    <a:pt x="114916" y="2138026"/>
                    <a:pt x="133287" y="2142610"/>
                    <a:pt x="142490" y="2142610"/>
                  </a:cubicBezTo>
                  <a:cubicBezTo>
                    <a:pt x="156313" y="2142610"/>
                    <a:pt x="170064" y="2138026"/>
                    <a:pt x="202293" y="2124204"/>
                  </a:cubicBezTo>
                  <a:cubicBezTo>
                    <a:pt x="220664" y="2119619"/>
                    <a:pt x="248238" y="2101213"/>
                    <a:pt x="266645" y="2092010"/>
                  </a:cubicBezTo>
                  <a:cubicBezTo>
                    <a:pt x="298838" y="2069020"/>
                    <a:pt x="308042" y="2055233"/>
                    <a:pt x="321829" y="2046029"/>
                  </a:cubicBezTo>
                  <a:cubicBezTo>
                    <a:pt x="349403" y="2027623"/>
                    <a:pt x="358606" y="2000049"/>
                    <a:pt x="326412" y="1972475"/>
                  </a:cubicBezTo>
                  <a:cubicBezTo>
                    <a:pt x="308042" y="1958687"/>
                    <a:pt x="294254" y="1944900"/>
                    <a:pt x="275848" y="1931078"/>
                  </a:cubicBezTo>
                  <a:cubicBezTo>
                    <a:pt x="243655" y="1912671"/>
                    <a:pt x="225284" y="1898884"/>
                    <a:pt x="170100" y="1898884"/>
                  </a:cubicBezTo>
                  <a:cubicBezTo>
                    <a:pt x="110368" y="1898849"/>
                    <a:pt x="64387" y="1912636"/>
                    <a:pt x="41397" y="1926458"/>
                  </a:cubicBez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85014ED-41C0-0142-569F-81F704B4C778}"/>
                </a:ext>
              </a:extLst>
            </p:cNvPr>
            <p:cNvSpPr/>
            <p:nvPr/>
          </p:nvSpPr>
          <p:spPr>
            <a:xfrm>
              <a:off x="5389128" y="2505266"/>
              <a:ext cx="1443697" cy="891966"/>
            </a:xfrm>
            <a:custGeom>
              <a:avLst/>
              <a:gdLst>
                <a:gd name="connsiteX0" fmla="*/ 170100 w 1443697"/>
                <a:gd name="connsiteY0" fmla="*/ 243690 h 891966"/>
                <a:gd name="connsiteX1" fmla="*/ 105713 w 1443697"/>
                <a:gd name="connsiteY1" fmla="*/ 229903 h 891966"/>
                <a:gd name="connsiteX2" fmla="*/ 216045 w 1443697"/>
                <a:gd name="connsiteY2" fmla="*/ 124155 h 891966"/>
                <a:gd name="connsiteX3" fmla="*/ 464319 w 1443697"/>
                <a:gd name="connsiteY3" fmla="*/ 45981 h 891966"/>
                <a:gd name="connsiteX4" fmla="*/ 583854 w 1443697"/>
                <a:gd name="connsiteY4" fmla="*/ 36777 h 891966"/>
                <a:gd name="connsiteX5" fmla="*/ 712592 w 1443697"/>
                <a:gd name="connsiteY5" fmla="*/ 50565 h 891966"/>
                <a:gd name="connsiteX6" fmla="*/ 804518 w 1443697"/>
                <a:gd name="connsiteY6" fmla="*/ 68971 h 891966"/>
                <a:gd name="connsiteX7" fmla="*/ 891895 w 1443697"/>
                <a:gd name="connsiteY7" fmla="*/ 68971 h 891966"/>
                <a:gd name="connsiteX8" fmla="*/ 1108011 w 1443697"/>
                <a:gd name="connsiteY8" fmla="*/ 0 h 891966"/>
                <a:gd name="connsiteX9" fmla="*/ 1126418 w 1443697"/>
                <a:gd name="connsiteY9" fmla="*/ 73555 h 891966"/>
                <a:gd name="connsiteX10" fmla="*/ 799934 w 1443697"/>
                <a:gd name="connsiteY10" fmla="*/ 179303 h 891966"/>
                <a:gd name="connsiteX11" fmla="*/ 634418 w 1443697"/>
                <a:gd name="connsiteY11" fmla="*/ 170100 h 891966"/>
                <a:gd name="connsiteX12" fmla="*/ 432125 w 1443697"/>
                <a:gd name="connsiteY12" fmla="*/ 147109 h 891966"/>
                <a:gd name="connsiteX13" fmla="*/ 170100 w 1443697"/>
                <a:gd name="connsiteY13" fmla="*/ 243690 h 891966"/>
                <a:gd name="connsiteX14" fmla="*/ 96545 w 1443697"/>
                <a:gd name="connsiteY14" fmla="*/ 652896 h 891966"/>
                <a:gd name="connsiteX15" fmla="*/ 0 w 1443697"/>
                <a:gd name="connsiteY15" fmla="*/ 606915 h 891966"/>
                <a:gd name="connsiteX16" fmla="*/ 422993 w 1443697"/>
                <a:gd name="connsiteY16" fmla="*/ 459770 h 891966"/>
                <a:gd name="connsiteX17" fmla="*/ 657480 w 1443697"/>
                <a:gd name="connsiteY17" fmla="*/ 418374 h 891966"/>
                <a:gd name="connsiteX18" fmla="*/ 804589 w 1443697"/>
                <a:gd name="connsiteY18" fmla="*/ 547112 h 891966"/>
                <a:gd name="connsiteX19" fmla="*/ 919505 w 1443697"/>
                <a:gd name="connsiteY19" fmla="*/ 510335 h 891966"/>
                <a:gd name="connsiteX20" fmla="*/ 1043660 w 1443697"/>
                <a:gd name="connsiteY20" fmla="*/ 455151 h 891966"/>
                <a:gd name="connsiteX21" fmla="*/ 1236821 w 1443697"/>
                <a:gd name="connsiteY21" fmla="*/ 367809 h 891966"/>
                <a:gd name="connsiteX22" fmla="*/ 1347153 w 1443697"/>
                <a:gd name="connsiteY22" fmla="*/ 317245 h 891966"/>
                <a:gd name="connsiteX23" fmla="*/ 1397682 w 1443697"/>
                <a:gd name="connsiteY23" fmla="*/ 344819 h 891966"/>
                <a:gd name="connsiteX24" fmla="*/ 1328782 w 1443697"/>
                <a:gd name="connsiteY24" fmla="*/ 551731 h 891966"/>
                <a:gd name="connsiteX25" fmla="*/ 1296588 w 1443697"/>
                <a:gd name="connsiteY25" fmla="*/ 606915 h 891966"/>
                <a:gd name="connsiteX26" fmla="*/ 1190805 w 1443697"/>
                <a:gd name="connsiteY26" fmla="*/ 698876 h 891966"/>
                <a:gd name="connsiteX27" fmla="*/ 1011466 w 1443697"/>
                <a:gd name="connsiteY27" fmla="*/ 809209 h 891966"/>
                <a:gd name="connsiteX28" fmla="*/ 855189 w 1443697"/>
                <a:gd name="connsiteY28" fmla="*/ 891967 h 891966"/>
                <a:gd name="connsiteX29" fmla="*/ 832234 w 1443697"/>
                <a:gd name="connsiteY29" fmla="*/ 841402 h 891966"/>
                <a:gd name="connsiteX30" fmla="*/ 1066685 w 1443697"/>
                <a:gd name="connsiteY30" fmla="*/ 685089 h 891966"/>
                <a:gd name="connsiteX31" fmla="*/ 1154063 w 1443697"/>
                <a:gd name="connsiteY31" fmla="*/ 611535 h 891966"/>
                <a:gd name="connsiteX32" fmla="*/ 1190840 w 1443697"/>
                <a:gd name="connsiteY32" fmla="*/ 570138 h 891966"/>
                <a:gd name="connsiteX33" fmla="*/ 1259811 w 1443697"/>
                <a:gd name="connsiteY33" fmla="*/ 450603 h 891966"/>
                <a:gd name="connsiteX34" fmla="*/ 1066650 w 1443697"/>
                <a:gd name="connsiteY34" fmla="*/ 542564 h 891966"/>
                <a:gd name="connsiteX35" fmla="*/ 859773 w 1443697"/>
                <a:gd name="connsiteY35" fmla="*/ 648348 h 891966"/>
                <a:gd name="connsiteX36" fmla="*/ 758644 w 1443697"/>
                <a:gd name="connsiteY36" fmla="*/ 675922 h 891966"/>
                <a:gd name="connsiteX37" fmla="*/ 657480 w 1443697"/>
                <a:gd name="connsiteY37" fmla="*/ 606951 h 891966"/>
                <a:gd name="connsiteX38" fmla="*/ 478177 w 1443697"/>
                <a:gd name="connsiteY38" fmla="*/ 537980 h 891966"/>
                <a:gd name="connsiteX39" fmla="*/ 96545 w 1443697"/>
                <a:gd name="connsiteY39" fmla="*/ 652896 h 891966"/>
                <a:gd name="connsiteX40" fmla="*/ 662063 w 1443697"/>
                <a:gd name="connsiteY40" fmla="*/ 349438 h 891966"/>
                <a:gd name="connsiteX41" fmla="*/ 639073 w 1443697"/>
                <a:gd name="connsiteY41" fmla="*/ 271264 h 891966"/>
                <a:gd name="connsiteX42" fmla="*/ 680470 w 1443697"/>
                <a:gd name="connsiteY42" fmla="*/ 266680 h 891966"/>
                <a:gd name="connsiteX43" fmla="*/ 841367 w 1443697"/>
                <a:gd name="connsiteY43" fmla="*/ 275883 h 891966"/>
                <a:gd name="connsiteX44" fmla="*/ 1071305 w 1443697"/>
                <a:gd name="connsiteY44" fmla="*/ 197710 h 891966"/>
                <a:gd name="connsiteX45" fmla="*/ 1236821 w 1443697"/>
                <a:gd name="connsiteY45" fmla="*/ 137942 h 891966"/>
                <a:gd name="connsiteX46" fmla="*/ 1443698 w 1443697"/>
                <a:gd name="connsiteY46" fmla="*/ 183922 h 891966"/>
                <a:gd name="connsiteX47" fmla="*/ 1439114 w 1443697"/>
                <a:gd name="connsiteY47" fmla="*/ 262096 h 891966"/>
                <a:gd name="connsiteX48" fmla="*/ 1291969 w 1443697"/>
                <a:gd name="connsiteY48" fmla="*/ 225319 h 891966"/>
                <a:gd name="connsiteX49" fmla="*/ 1204592 w 1443697"/>
                <a:gd name="connsiteY49" fmla="*/ 239106 h 891966"/>
                <a:gd name="connsiteX50" fmla="*/ 1140240 w 1443697"/>
                <a:gd name="connsiteY50" fmla="*/ 289671 h 891966"/>
                <a:gd name="connsiteX51" fmla="*/ 1039040 w 1443697"/>
                <a:gd name="connsiteY51" fmla="*/ 344854 h 891966"/>
                <a:gd name="connsiteX52" fmla="*/ 859702 w 1443697"/>
                <a:gd name="connsiteY52" fmla="*/ 372429 h 891966"/>
                <a:gd name="connsiteX53" fmla="*/ 662063 w 1443697"/>
                <a:gd name="connsiteY53" fmla="*/ 349438 h 8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43697" h="891966">
                  <a:moveTo>
                    <a:pt x="170100" y="243690"/>
                  </a:moveTo>
                  <a:cubicBezTo>
                    <a:pt x="170100" y="243690"/>
                    <a:pt x="119500" y="229903"/>
                    <a:pt x="105713" y="229903"/>
                  </a:cubicBezTo>
                  <a:cubicBezTo>
                    <a:pt x="137906" y="183922"/>
                    <a:pt x="183887" y="147145"/>
                    <a:pt x="216045" y="124155"/>
                  </a:cubicBezTo>
                  <a:cubicBezTo>
                    <a:pt x="285016" y="78174"/>
                    <a:pt x="353986" y="50600"/>
                    <a:pt x="464319" y="45981"/>
                  </a:cubicBezTo>
                  <a:cubicBezTo>
                    <a:pt x="491893" y="41397"/>
                    <a:pt x="551660" y="36777"/>
                    <a:pt x="583854" y="36777"/>
                  </a:cubicBezTo>
                  <a:cubicBezTo>
                    <a:pt x="616047" y="41361"/>
                    <a:pt x="666612" y="41361"/>
                    <a:pt x="712592" y="50565"/>
                  </a:cubicBezTo>
                  <a:cubicBezTo>
                    <a:pt x="744786" y="55148"/>
                    <a:pt x="776979" y="64352"/>
                    <a:pt x="804518" y="68971"/>
                  </a:cubicBezTo>
                  <a:cubicBezTo>
                    <a:pt x="818341" y="73555"/>
                    <a:pt x="873489" y="73555"/>
                    <a:pt x="891895" y="68971"/>
                  </a:cubicBezTo>
                  <a:cubicBezTo>
                    <a:pt x="970034" y="55184"/>
                    <a:pt x="1061995" y="27574"/>
                    <a:pt x="1108011" y="0"/>
                  </a:cubicBezTo>
                  <a:lnTo>
                    <a:pt x="1126418" y="73555"/>
                  </a:lnTo>
                  <a:cubicBezTo>
                    <a:pt x="1025218" y="128739"/>
                    <a:pt x="910302" y="179303"/>
                    <a:pt x="799934" y="179303"/>
                  </a:cubicBezTo>
                  <a:cubicBezTo>
                    <a:pt x="749334" y="179303"/>
                    <a:pt x="689602" y="174719"/>
                    <a:pt x="634418" y="170100"/>
                  </a:cubicBezTo>
                  <a:cubicBezTo>
                    <a:pt x="542457" y="160897"/>
                    <a:pt x="459699" y="147109"/>
                    <a:pt x="432125" y="147109"/>
                  </a:cubicBezTo>
                  <a:cubicBezTo>
                    <a:pt x="354022" y="147145"/>
                    <a:pt x="243654" y="183922"/>
                    <a:pt x="170100" y="243690"/>
                  </a:cubicBezTo>
                  <a:close/>
                  <a:moveTo>
                    <a:pt x="96545" y="652896"/>
                  </a:moveTo>
                  <a:lnTo>
                    <a:pt x="0" y="606915"/>
                  </a:lnTo>
                  <a:cubicBezTo>
                    <a:pt x="133322" y="542528"/>
                    <a:pt x="335616" y="473593"/>
                    <a:pt x="422993" y="459770"/>
                  </a:cubicBezTo>
                  <a:cubicBezTo>
                    <a:pt x="505751" y="445983"/>
                    <a:pt x="602296" y="436816"/>
                    <a:pt x="657480" y="418374"/>
                  </a:cubicBezTo>
                  <a:cubicBezTo>
                    <a:pt x="685054" y="482761"/>
                    <a:pt x="735618" y="547112"/>
                    <a:pt x="804589" y="547112"/>
                  </a:cubicBezTo>
                  <a:cubicBezTo>
                    <a:pt x="832199" y="547112"/>
                    <a:pt x="873560" y="528741"/>
                    <a:pt x="919505" y="510335"/>
                  </a:cubicBezTo>
                  <a:cubicBezTo>
                    <a:pt x="970105" y="487345"/>
                    <a:pt x="1016121" y="464390"/>
                    <a:pt x="1043660" y="455151"/>
                  </a:cubicBezTo>
                  <a:cubicBezTo>
                    <a:pt x="1071269" y="441364"/>
                    <a:pt x="1158647" y="404587"/>
                    <a:pt x="1236821" y="367809"/>
                  </a:cubicBezTo>
                  <a:cubicBezTo>
                    <a:pt x="1264359" y="354022"/>
                    <a:pt x="1342533" y="317245"/>
                    <a:pt x="1347153" y="317245"/>
                  </a:cubicBezTo>
                  <a:lnTo>
                    <a:pt x="1397682" y="344819"/>
                  </a:lnTo>
                  <a:cubicBezTo>
                    <a:pt x="1383930" y="409206"/>
                    <a:pt x="1356321" y="491964"/>
                    <a:pt x="1328782" y="551731"/>
                  </a:cubicBezTo>
                  <a:cubicBezTo>
                    <a:pt x="1319543" y="574686"/>
                    <a:pt x="1305756" y="593128"/>
                    <a:pt x="1296588" y="606915"/>
                  </a:cubicBezTo>
                  <a:cubicBezTo>
                    <a:pt x="1273634" y="629906"/>
                    <a:pt x="1236821" y="666683"/>
                    <a:pt x="1190805" y="698876"/>
                  </a:cubicBezTo>
                  <a:cubicBezTo>
                    <a:pt x="1140276" y="735654"/>
                    <a:pt x="1075889" y="772431"/>
                    <a:pt x="1011466" y="809209"/>
                  </a:cubicBezTo>
                  <a:cubicBezTo>
                    <a:pt x="960937" y="836783"/>
                    <a:pt x="910337" y="868976"/>
                    <a:pt x="855189" y="891967"/>
                  </a:cubicBezTo>
                  <a:lnTo>
                    <a:pt x="832234" y="841402"/>
                  </a:lnTo>
                  <a:cubicBezTo>
                    <a:pt x="913144" y="793560"/>
                    <a:pt x="991425" y="741378"/>
                    <a:pt x="1066685" y="685089"/>
                  </a:cubicBezTo>
                  <a:cubicBezTo>
                    <a:pt x="1097671" y="662881"/>
                    <a:pt x="1126880" y="638288"/>
                    <a:pt x="1154063" y="611535"/>
                  </a:cubicBezTo>
                  <a:cubicBezTo>
                    <a:pt x="1172469" y="597748"/>
                    <a:pt x="1181672" y="583925"/>
                    <a:pt x="1190840" y="570138"/>
                  </a:cubicBezTo>
                  <a:cubicBezTo>
                    <a:pt x="1213795" y="542564"/>
                    <a:pt x="1250608" y="478177"/>
                    <a:pt x="1259811" y="450603"/>
                  </a:cubicBezTo>
                  <a:cubicBezTo>
                    <a:pt x="1227617" y="464425"/>
                    <a:pt x="1117250" y="519538"/>
                    <a:pt x="1066650" y="542564"/>
                  </a:cubicBezTo>
                  <a:cubicBezTo>
                    <a:pt x="1006882" y="574722"/>
                    <a:pt x="914921" y="620738"/>
                    <a:pt x="859773" y="648348"/>
                  </a:cubicBezTo>
                  <a:cubicBezTo>
                    <a:pt x="822995" y="666718"/>
                    <a:pt x="786218" y="675922"/>
                    <a:pt x="758644" y="675922"/>
                  </a:cubicBezTo>
                  <a:cubicBezTo>
                    <a:pt x="698841" y="675922"/>
                    <a:pt x="671267" y="634525"/>
                    <a:pt x="657480" y="606951"/>
                  </a:cubicBezTo>
                  <a:cubicBezTo>
                    <a:pt x="620702" y="542564"/>
                    <a:pt x="583925" y="537980"/>
                    <a:pt x="478177" y="537980"/>
                  </a:cubicBezTo>
                  <a:cubicBezTo>
                    <a:pt x="358606" y="533361"/>
                    <a:pt x="193125" y="583925"/>
                    <a:pt x="96545" y="652896"/>
                  </a:cubicBezTo>
                  <a:close/>
                  <a:moveTo>
                    <a:pt x="662063" y="349438"/>
                  </a:moveTo>
                  <a:cubicBezTo>
                    <a:pt x="662063" y="349438"/>
                    <a:pt x="648276" y="294255"/>
                    <a:pt x="639073" y="271264"/>
                  </a:cubicBezTo>
                  <a:cubicBezTo>
                    <a:pt x="639073" y="271264"/>
                    <a:pt x="657480" y="266680"/>
                    <a:pt x="680470" y="266680"/>
                  </a:cubicBezTo>
                  <a:cubicBezTo>
                    <a:pt x="712663" y="266680"/>
                    <a:pt x="804589" y="275883"/>
                    <a:pt x="841367" y="275883"/>
                  </a:cubicBezTo>
                  <a:cubicBezTo>
                    <a:pt x="979344" y="275883"/>
                    <a:pt x="1029872" y="234487"/>
                    <a:pt x="1071305" y="197710"/>
                  </a:cubicBezTo>
                  <a:cubicBezTo>
                    <a:pt x="1108082" y="165516"/>
                    <a:pt x="1144859" y="137942"/>
                    <a:pt x="1236821" y="137942"/>
                  </a:cubicBezTo>
                  <a:cubicBezTo>
                    <a:pt x="1319543" y="137942"/>
                    <a:pt x="1416088" y="170135"/>
                    <a:pt x="1443698" y="183922"/>
                  </a:cubicBezTo>
                  <a:lnTo>
                    <a:pt x="1439114" y="262096"/>
                  </a:lnTo>
                  <a:cubicBezTo>
                    <a:pt x="1397682" y="239106"/>
                    <a:pt x="1342498" y="225319"/>
                    <a:pt x="1291969" y="225319"/>
                  </a:cubicBezTo>
                  <a:cubicBezTo>
                    <a:pt x="1259775" y="225319"/>
                    <a:pt x="1227582" y="225319"/>
                    <a:pt x="1204592" y="239106"/>
                  </a:cubicBezTo>
                  <a:cubicBezTo>
                    <a:pt x="1181601" y="252893"/>
                    <a:pt x="1163231" y="271300"/>
                    <a:pt x="1140240" y="289671"/>
                  </a:cubicBezTo>
                  <a:cubicBezTo>
                    <a:pt x="1117214" y="308077"/>
                    <a:pt x="1084985" y="326448"/>
                    <a:pt x="1039040" y="344854"/>
                  </a:cubicBezTo>
                  <a:cubicBezTo>
                    <a:pt x="997679" y="363225"/>
                    <a:pt x="942495" y="372429"/>
                    <a:pt x="859702" y="372429"/>
                  </a:cubicBezTo>
                  <a:cubicBezTo>
                    <a:pt x="754060" y="372429"/>
                    <a:pt x="694257" y="354058"/>
                    <a:pt x="662063" y="349438"/>
                  </a:cubicBez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F88F435-B2F1-A4FF-41F2-B760BA864BF0}"/>
                </a:ext>
              </a:extLst>
            </p:cNvPr>
            <p:cNvSpPr/>
            <p:nvPr/>
          </p:nvSpPr>
          <p:spPr>
            <a:xfrm>
              <a:off x="4763806" y="1645493"/>
              <a:ext cx="4004716" cy="4616215"/>
            </a:xfrm>
            <a:custGeom>
              <a:avLst/>
              <a:gdLst>
                <a:gd name="connsiteX0" fmla="*/ 404622 w 4004716"/>
                <a:gd name="connsiteY0" fmla="*/ 1783933 h 4616215"/>
                <a:gd name="connsiteX1" fmla="*/ 469009 w 4004716"/>
                <a:gd name="connsiteY1" fmla="*/ 1756359 h 4616215"/>
                <a:gd name="connsiteX2" fmla="*/ 671302 w 4004716"/>
                <a:gd name="connsiteY2" fmla="*/ 1806959 h 4616215"/>
                <a:gd name="connsiteX3" fmla="*/ 758644 w 4004716"/>
                <a:gd name="connsiteY3" fmla="*/ 1783933 h 4616215"/>
                <a:gd name="connsiteX4" fmla="*/ 1098879 w 4004716"/>
                <a:gd name="connsiteY4" fmla="*/ 1632240 h 4616215"/>
                <a:gd name="connsiteX5" fmla="*/ 1181637 w 4004716"/>
                <a:gd name="connsiteY5" fmla="*/ 1613833 h 4616215"/>
                <a:gd name="connsiteX6" fmla="*/ 1218414 w 4004716"/>
                <a:gd name="connsiteY6" fmla="*/ 1636824 h 4616215"/>
                <a:gd name="connsiteX7" fmla="*/ 1411505 w 4004716"/>
                <a:gd name="connsiteY7" fmla="*/ 1908087 h 4616215"/>
                <a:gd name="connsiteX8" fmla="*/ 1760943 w 4004716"/>
                <a:gd name="connsiteY8" fmla="*/ 1733368 h 4616215"/>
                <a:gd name="connsiteX9" fmla="*/ 1981642 w 4004716"/>
                <a:gd name="connsiteY9" fmla="*/ 1489679 h 4616215"/>
                <a:gd name="connsiteX10" fmla="*/ 2050613 w 4004716"/>
                <a:gd name="connsiteY10" fmla="*/ 1429911 h 4616215"/>
                <a:gd name="connsiteX11" fmla="*/ 2423006 w 4004716"/>
                <a:gd name="connsiteY11" fmla="*/ 1393134 h 4616215"/>
                <a:gd name="connsiteX12" fmla="*/ 2372406 w 4004716"/>
                <a:gd name="connsiteY12" fmla="*/ 1466688 h 4616215"/>
                <a:gd name="connsiteX13" fmla="*/ 2082807 w 4004716"/>
                <a:gd name="connsiteY13" fmla="*/ 1512669 h 4616215"/>
                <a:gd name="connsiteX14" fmla="*/ 2018420 w 4004716"/>
                <a:gd name="connsiteY14" fmla="*/ 1586223 h 4616215"/>
                <a:gd name="connsiteX15" fmla="*/ 1880513 w 4004716"/>
                <a:gd name="connsiteY15" fmla="*/ 1770146 h 4616215"/>
                <a:gd name="connsiteX16" fmla="*/ 2059781 w 4004716"/>
                <a:gd name="connsiteY16" fmla="*/ 1829913 h 4616215"/>
                <a:gd name="connsiteX17" fmla="*/ 2340319 w 4004716"/>
                <a:gd name="connsiteY17" fmla="*/ 1701175 h 4616215"/>
                <a:gd name="connsiteX18" fmla="*/ 2386264 w 4004716"/>
                <a:gd name="connsiteY18" fmla="*/ 1724165 h 4616215"/>
                <a:gd name="connsiteX19" fmla="*/ 2266765 w 4004716"/>
                <a:gd name="connsiteY19" fmla="*/ 1843736 h 4616215"/>
                <a:gd name="connsiteX20" fmla="*/ 2105833 w 4004716"/>
                <a:gd name="connsiteY20" fmla="*/ 1917291 h 4616215"/>
                <a:gd name="connsiteX21" fmla="*/ 1816162 w 4004716"/>
                <a:gd name="connsiteY21" fmla="*/ 1862107 h 4616215"/>
                <a:gd name="connsiteX22" fmla="*/ 1347188 w 4004716"/>
                <a:gd name="connsiteY22" fmla="*/ 2041375 h 4616215"/>
                <a:gd name="connsiteX23" fmla="*/ 1292005 w 4004716"/>
                <a:gd name="connsiteY23" fmla="*/ 2050613 h 4616215"/>
                <a:gd name="connsiteX24" fmla="*/ 1057518 w 4004716"/>
                <a:gd name="connsiteY24" fmla="*/ 2050613 h 4616215"/>
                <a:gd name="connsiteX25" fmla="*/ 919576 w 4004716"/>
                <a:gd name="connsiteY25" fmla="*/ 2046029 h 4616215"/>
                <a:gd name="connsiteX26" fmla="*/ 846021 w 4004716"/>
                <a:gd name="connsiteY26" fmla="*/ 1972475 h 4616215"/>
                <a:gd name="connsiteX27" fmla="*/ 993131 w 4004716"/>
                <a:gd name="connsiteY27" fmla="*/ 1986226 h 4616215"/>
                <a:gd name="connsiteX28" fmla="*/ 1250608 w 4004716"/>
                <a:gd name="connsiteY28" fmla="*/ 1958688 h 4616215"/>
                <a:gd name="connsiteX29" fmla="*/ 1273598 w 4004716"/>
                <a:gd name="connsiteY29" fmla="*/ 1912672 h 4616215"/>
                <a:gd name="connsiteX30" fmla="*/ 1209211 w 4004716"/>
                <a:gd name="connsiteY30" fmla="*/ 1806959 h 4616215"/>
                <a:gd name="connsiteX31" fmla="*/ 1140240 w 4004716"/>
                <a:gd name="connsiteY31" fmla="*/ 1747155 h 4616215"/>
                <a:gd name="connsiteX32" fmla="*/ 1048279 w 4004716"/>
                <a:gd name="connsiteY32" fmla="*/ 1747155 h 4616215"/>
                <a:gd name="connsiteX33" fmla="*/ 786218 w 4004716"/>
                <a:gd name="connsiteY33" fmla="*/ 1880514 h 4616215"/>
                <a:gd name="connsiteX34" fmla="*/ 671267 w 4004716"/>
                <a:gd name="connsiteY34" fmla="*/ 1889681 h 4616215"/>
                <a:gd name="connsiteX35" fmla="*/ 404622 w 4004716"/>
                <a:gd name="connsiteY35" fmla="*/ 1783933 h 4616215"/>
                <a:gd name="connsiteX36" fmla="*/ 822996 w 4004716"/>
                <a:gd name="connsiteY36" fmla="*/ 110368 h 4616215"/>
                <a:gd name="connsiteX37" fmla="*/ 878179 w 4004716"/>
                <a:gd name="connsiteY37" fmla="*/ 55184 h 4616215"/>
                <a:gd name="connsiteX38" fmla="*/ 822996 w 4004716"/>
                <a:gd name="connsiteY38" fmla="*/ 0 h 4616215"/>
                <a:gd name="connsiteX39" fmla="*/ 767812 w 4004716"/>
                <a:gd name="connsiteY39" fmla="*/ 55184 h 4616215"/>
                <a:gd name="connsiteX40" fmla="*/ 822996 w 4004716"/>
                <a:gd name="connsiteY40" fmla="*/ 110368 h 4616215"/>
                <a:gd name="connsiteX41" fmla="*/ 2905802 w 4004716"/>
                <a:gd name="connsiteY41" fmla="*/ 3287434 h 4616215"/>
                <a:gd name="connsiteX42" fmla="*/ 2823080 w 4004716"/>
                <a:gd name="connsiteY42" fmla="*/ 3209295 h 4616215"/>
                <a:gd name="connsiteX43" fmla="*/ 2708164 w 4004716"/>
                <a:gd name="connsiteY43" fmla="*/ 3209295 h 4616215"/>
                <a:gd name="connsiteX44" fmla="*/ 2625371 w 4004716"/>
                <a:gd name="connsiteY44" fmla="*/ 3287434 h 4616215"/>
                <a:gd name="connsiteX45" fmla="*/ 2629954 w 4004716"/>
                <a:gd name="connsiteY45" fmla="*/ 4519671 h 4616215"/>
                <a:gd name="connsiteX46" fmla="*/ 2708164 w 4004716"/>
                <a:gd name="connsiteY46" fmla="*/ 4597810 h 4616215"/>
                <a:gd name="connsiteX47" fmla="*/ 2823080 w 4004716"/>
                <a:gd name="connsiteY47" fmla="*/ 4597810 h 4616215"/>
                <a:gd name="connsiteX48" fmla="*/ 2905802 w 4004716"/>
                <a:gd name="connsiteY48" fmla="*/ 4519671 h 4616215"/>
                <a:gd name="connsiteX49" fmla="*/ 2905802 w 4004716"/>
                <a:gd name="connsiteY49" fmla="*/ 3287434 h 4616215"/>
                <a:gd name="connsiteX50" fmla="*/ 3052947 w 4004716"/>
                <a:gd name="connsiteY50" fmla="*/ 3324211 h 4616215"/>
                <a:gd name="connsiteX51" fmla="*/ 3052947 w 4004716"/>
                <a:gd name="connsiteY51" fmla="*/ 3379395 h 4616215"/>
                <a:gd name="connsiteX52" fmla="*/ 3098963 w 4004716"/>
                <a:gd name="connsiteY52" fmla="*/ 3425411 h 4616215"/>
                <a:gd name="connsiteX53" fmla="*/ 3908172 w 4004716"/>
                <a:gd name="connsiteY53" fmla="*/ 3425411 h 4616215"/>
                <a:gd name="connsiteX54" fmla="*/ 3977143 w 4004716"/>
                <a:gd name="connsiteY54" fmla="*/ 3356441 h 4616215"/>
                <a:gd name="connsiteX55" fmla="*/ 3977143 w 4004716"/>
                <a:gd name="connsiteY55" fmla="*/ 3259895 h 4616215"/>
                <a:gd name="connsiteX56" fmla="*/ 3908172 w 4004716"/>
                <a:gd name="connsiteY56" fmla="*/ 3190925 h 4616215"/>
                <a:gd name="connsiteX57" fmla="*/ 3098963 w 4004716"/>
                <a:gd name="connsiteY57" fmla="*/ 3273647 h 4616215"/>
                <a:gd name="connsiteX58" fmla="*/ 3052947 w 4004716"/>
                <a:gd name="connsiteY58" fmla="*/ 3324211 h 4616215"/>
                <a:gd name="connsiteX59" fmla="*/ 2395503 w 4004716"/>
                <a:gd name="connsiteY59" fmla="*/ 4597810 h 4616215"/>
                <a:gd name="connsiteX60" fmla="*/ 2069020 w 4004716"/>
                <a:gd name="connsiteY60" fmla="*/ 4275981 h 4616215"/>
                <a:gd name="connsiteX61" fmla="*/ 2069020 w 4004716"/>
                <a:gd name="connsiteY61" fmla="*/ 3783982 h 4616215"/>
                <a:gd name="connsiteX62" fmla="*/ 2009252 w 4004716"/>
                <a:gd name="connsiteY62" fmla="*/ 3783982 h 4616215"/>
                <a:gd name="connsiteX63" fmla="*/ 1954068 w 4004716"/>
                <a:gd name="connsiteY63" fmla="*/ 3728798 h 4616215"/>
                <a:gd name="connsiteX64" fmla="*/ 1954068 w 4004716"/>
                <a:gd name="connsiteY64" fmla="*/ 3646004 h 4616215"/>
                <a:gd name="connsiteX65" fmla="*/ 2009252 w 4004716"/>
                <a:gd name="connsiteY65" fmla="*/ 3590892 h 4616215"/>
                <a:gd name="connsiteX66" fmla="*/ 2069020 w 4004716"/>
                <a:gd name="connsiteY66" fmla="*/ 3590892 h 4616215"/>
                <a:gd name="connsiteX67" fmla="*/ 2069020 w 4004716"/>
                <a:gd name="connsiteY67" fmla="*/ 3287398 h 4616215"/>
                <a:gd name="connsiteX68" fmla="*/ 2147158 w 4004716"/>
                <a:gd name="connsiteY68" fmla="*/ 3209260 h 4616215"/>
                <a:gd name="connsiteX69" fmla="*/ 2262074 w 4004716"/>
                <a:gd name="connsiteY69" fmla="*/ 3209260 h 4616215"/>
                <a:gd name="connsiteX70" fmla="*/ 2335629 w 4004716"/>
                <a:gd name="connsiteY70" fmla="*/ 3287398 h 4616215"/>
                <a:gd name="connsiteX71" fmla="*/ 2335629 w 4004716"/>
                <a:gd name="connsiteY71" fmla="*/ 3590892 h 4616215"/>
                <a:gd name="connsiteX72" fmla="*/ 2514967 w 4004716"/>
                <a:gd name="connsiteY72" fmla="*/ 3590892 h 4616215"/>
                <a:gd name="connsiteX73" fmla="*/ 2570151 w 4004716"/>
                <a:gd name="connsiteY73" fmla="*/ 3646004 h 4616215"/>
                <a:gd name="connsiteX74" fmla="*/ 2570151 w 4004716"/>
                <a:gd name="connsiteY74" fmla="*/ 3728798 h 4616215"/>
                <a:gd name="connsiteX75" fmla="*/ 2514967 w 4004716"/>
                <a:gd name="connsiteY75" fmla="*/ 3783982 h 4616215"/>
                <a:gd name="connsiteX76" fmla="*/ 2335629 w 4004716"/>
                <a:gd name="connsiteY76" fmla="*/ 3783982 h 4616215"/>
                <a:gd name="connsiteX77" fmla="*/ 2335629 w 4004716"/>
                <a:gd name="connsiteY77" fmla="*/ 4239203 h 4616215"/>
                <a:gd name="connsiteX78" fmla="*/ 2487393 w 4004716"/>
                <a:gd name="connsiteY78" fmla="*/ 4390932 h 4616215"/>
                <a:gd name="connsiteX79" fmla="*/ 2505800 w 4004716"/>
                <a:gd name="connsiteY79" fmla="*/ 4390932 h 4616215"/>
                <a:gd name="connsiteX80" fmla="*/ 2565568 w 4004716"/>
                <a:gd name="connsiteY80" fmla="*/ 4450700 h 4616215"/>
                <a:gd name="connsiteX81" fmla="*/ 2565568 w 4004716"/>
                <a:gd name="connsiteY81" fmla="*/ 4538078 h 4616215"/>
                <a:gd name="connsiteX82" fmla="*/ 2505800 w 4004716"/>
                <a:gd name="connsiteY82" fmla="*/ 4597845 h 4616215"/>
                <a:gd name="connsiteX83" fmla="*/ 2395503 w 4004716"/>
                <a:gd name="connsiteY83" fmla="*/ 4597845 h 4616215"/>
                <a:gd name="connsiteX84" fmla="*/ 2395503 w 4004716"/>
                <a:gd name="connsiteY84" fmla="*/ 4597810 h 4616215"/>
                <a:gd name="connsiteX85" fmla="*/ 1016121 w 4004716"/>
                <a:gd name="connsiteY85" fmla="*/ 4078272 h 4616215"/>
                <a:gd name="connsiteX86" fmla="*/ 505751 w 4004716"/>
                <a:gd name="connsiteY86" fmla="*/ 3554150 h 4616215"/>
                <a:gd name="connsiteX87" fmla="*/ 0 w 4004716"/>
                <a:gd name="connsiteY87" fmla="*/ 4078272 h 4616215"/>
                <a:gd name="connsiteX88" fmla="*/ 510335 w 4004716"/>
                <a:gd name="connsiteY88" fmla="*/ 4616216 h 4616215"/>
                <a:gd name="connsiteX89" fmla="*/ 979308 w 4004716"/>
                <a:gd name="connsiteY89" fmla="*/ 4317378 h 4616215"/>
                <a:gd name="connsiteX90" fmla="*/ 933328 w 4004716"/>
                <a:gd name="connsiteY90" fmla="*/ 4257610 h 4616215"/>
                <a:gd name="connsiteX91" fmla="*/ 777015 w 4004716"/>
                <a:gd name="connsiteY91" fmla="*/ 4257610 h 4616215"/>
                <a:gd name="connsiteX92" fmla="*/ 712628 w 4004716"/>
                <a:gd name="connsiteY92" fmla="*/ 4294388 h 4616215"/>
                <a:gd name="connsiteX93" fmla="*/ 510335 w 4004716"/>
                <a:gd name="connsiteY93" fmla="*/ 4390932 h 4616215"/>
                <a:gd name="connsiteX94" fmla="*/ 271229 w 4004716"/>
                <a:gd name="connsiteY94" fmla="*/ 4165649 h 4616215"/>
                <a:gd name="connsiteX95" fmla="*/ 928708 w 4004716"/>
                <a:gd name="connsiteY95" fmla="*/ 4165649 h 4616215"/>
                <a:gd name="connsiteX96" fmla="*/ 1016121 w 4004716"/>
                <a:gd name="connsiteY96" fmla="*/ 4078272 h 4616215"/>
                <a:gd name="connsiteX97" fmla="*/ 275848 w 4004716"/>
                <a:gd name="connsiteY97" fmla="*/ 3967940 h 4616215"/>
                <a:gd name="connsiteX98" fmla="*/ 505751 w 4004716"/>
                <a:gd name="connsiteY98" fmla="*/ 3765646 h 4616215"/>
                <a:gd name="connsiteX99" fmla="*/ 744822 w 4004716"/>
                <a:gd name="connsiteY99" fmla="*/ 3967940 h 4616215"/>
                <a:gd name="connsiteX100" fmla="*/ 275848 w 4004716"/>
                <a:gd name="connsiteY100" fmla="*/ 3967940 h 4616215"/>
                <a:gd name="connsiteX101" fmla="*/ 4004717 w 4004716"/>
                <a:gd name="connsiteY101" fmla="*/ 4078272 h 4616215"/>
                <a:gd name="connsiteX102" fmla="*/ 3494347 w 4004716"/>
                <a:gd name="connsiteY102" fmla="*/ 3554150 h 4616215"/>
                <a:gd name="connsiteX103" fmla="*/ 2988631 w 4004716"/>
                <a:gd name="connsiteY103" fmla="*/ 4078272 h 4616215"/>
                <a:gd name="connsiteX104" fmla="*/ 3499002 w 4004716"/>
                <a:gd name="connsiteY104" fmla="*/ 4616216 h 4616215"/>
                <a:gd name="connsiteX105" fmla="*/ 3967939 w 4004716"/>
                <a:gd name="connsiteY105" fmla="*/ 4317378 h 4616215"/>
                <a:gd name="connsiteX106" fmla="*/ 3921994 w 4004716"/>
                <a:gd name="connsiteY106" fmla="*/ 4257610 h 4616215"/>
                <a:gd name="connsiteX107" fmla="*/ 3765646 w 4004716"/>
                <a:gd name="connsiteY107" fmla="*/ 4257610 h 4616215"/>
                <a:gd name="connsiteX108" fmla="*/ 3701259 w 4004716"/>
                <a:gd name="connsiteY108" fmla="*/ 4294388 h 4616215"/>
                <a:gd name="connsiteX109" fmla="*/ 3494382 w 4004716"/>
                <a:gd name="connsiteY109" fmla="*/ 4390932 h 4616215"/>
                <a:gd name="connsiteX110" fmla="*/ 3259931 w 4004716"/>
                <a:gd name="connsiteY110" fmla="*/ 4165649 h 4616215"/>
                <a:gd name="connsiteX111" fmla="*/ 3917375 w 4004716"/>
                <a:gd name="connsiteY111" fmla="*/ 4165649 h 4616215"/>
                <a:gd name="connsiteX112" fmla="*/ 4004717 w 4004716"/>
                <a:gd name="connsiteY112" fmla="*/ 4078272 h 4616215"/>
                <a:gd name="connsiteX113" fmla="*/ 3264479 w 4004716"/>
                <a:gd name="connsiteY113" fmla="*/ 3967940 h 4616215"/>
                <a:gd name="connsiteX114" fmla="*/ 3494347 w 4004716"/>
                <a:gd name="connsiteY114" fmla="*/ 3765646 h 4616215"/>
                <a:gd name="connsiteX115" fmla="*/ 3728869 w 4004716"/>
                <a:gd name="connsiteY115" fmla="*/ 3967940 h 4616215"/>
                <a:gd name="connsiteX116" fmla="*/ 3264479 w 4004716"/>
                <a:gd name="connsiteY116" fmla="*/ 3967940 h 46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4004716" h="4616215">
                  <a:moveTo>
                    <a:pt x="404622" y="1783933"/>
                  </a:moveTo>
                  <a:lnTo>
                    <a:pt x="469009" y="1756359"/>
                  </a:lnTo>
                  <a:cubicBezTo>
                    <a:pt x="524157" y="1779349"/>
                    <a:pt x="611535" y="1806959"/>
                    <a:pt x="671302" y="1806959"/>
                  </a:cubicBezTo>
                  <a:cubicBezTo>
                    <a:pt x="708080" y="1806959"/>
                    <a:pt x="735689" y="1793136"/>
                    <a:pt x="758644" y="1783933"/>
                  </a:cubicBezTo>
                  <a:cubicBezTo>
                    <a:pt x="777051" y="1774765"/>
                    <a:pt x="993131" y="1669017"/>
                    <a:pt x="1098879" y="1632240"/>
                  </a:cubicBezTo>
                  <a:cubicBezTo>
                    <a:pt x="1131073" y="1618417"/>
                    <a:pt x="1167850" y="1613833"/>
                    <a:pt x="1181637" y="1613833"/>
                  </a:cubicBezTo>
                  <a:cubicBezTo>
                    <a:pt x="1209211" y="1613833"/>
                    <a:pt x="1209211" y="1623036"/>
                    <a:pt x="1218414" y="1636824"/>
                  </a:cubicBezTo>
                  <a:cubicBezTo>
                    <a:pt x="1236821" y="1669017"/>
                    <a:pt x="1397753" y="1894265"/>
                    <a:pt x="1411505" y="1908087"/>
                  </a:cubicBezTo>
                  <a:cubicBezTo>
                    <a:pt x="1544827" y="1866726"/>
                    <a:pt x="1682804" y="1806959"/>
                    <a:pt x="1760943" y="1733368"/>
                  </a:cubicBezTo>
                  <a:cubicBezTo>
                    <a:pt x="1843736" y="1655194"/>
                    <a:pt x="1912671" y="1563233"/>
                    <a:pt x="1981642" y="1489679"/>
                  </a:cubicBezTo>
                  <a:cubicBezTo>
                    <a:pt x="2004597" y="1462069"/>
                    <a:pt x="2036826" y="1439114"/>
                    <a:pt x="2050613" y="1429911"/>
                  </a:cubicBezTo>
                  <a:cubicBezTo>
                    <a:pt x="2119584" y="1393134"/>
                    <a:pt x="2335629" y="1388514"/>
                    <a:pt x="2423006" y="1393134"/>
                  </a:cubicBezTo>
                  <a:lnTo>
                    <a:pt x="2372406" y="1466688"/>
                  </a:lnTo>
                  <a:cubicBezTo>
                    <a:pt x="2211545" y="1466688"/>
                    <a:pt x="2124168" y="1485095"/>
                    <a:pt x="2082807" y="1512669"/>
                  </a:cubicBezTo>
                  <a:cubicBezTo>
                    <a:pt x="2068984" y="1526456"/>
                    <a:pt x="2041374" y="1554066"/>
                    <a:pt x="2018420" y="1586223"/>
                  </a:cubicBezTo>
                  <a:cubicBezTo>
                    <a:pt x="1963236" y="1655194"/>
                    <a:pt x="1903504" y="1751740"/>
                    <a:pt x="1880513" y="1770146"/>
                  </a:cubicBezTo>
                  <a:cubicBezTo>
                    <a:pt x="1926458" y="1802268"/>
                    <a:pt x="1977059" y="1829913"/>
                    <a:pt x="2059781" y="1829913"/>
                  </a:cubicBezTo>
                  <a:cubicBezTo>
                    <a:pt x="2193174" y="1829913"/>
                    <a:pt x="2289719" y="1747120"/>
                    <a:pt x="2340319" y="1701175"/>
                  </a:cubicBezTo>
                  <a:lnTo>
                    <a:pt x="2386264" y="1724165"/>
                  </a:lnTo>
                  <a:cubicBezTo>
                    <a:pt x="2353609" y="1770601"/>
                    <a:pt x="2313172" y="1811049"/>
                    <a:pt x="2266765" y="1843736"/>
                  </a:cubicBezTo>
                  <a:cubicBezTo>
                    <a:pt x="2211581" y="1880514"/>
                    <a:pt x="2142610" y="1908087"/>
                    <a:pt x="2105833" y="1917291"/>
                  </a:cubicBezTo>
                  <a:cubicBezTo>
                    <a:pt x="2027694" y="1903468"/>
                    <a:pt x="1857523" y="1866691"/>
                    <a:pt x="1816162" y="1862107"/>
                  </a:cubicBezTo>
                  <a:cubicBezTo>
                    <a:pt x="1669017" y="1921875"/>
                    <a:pt x="1425363" y="2018384"/>
                    <a:pt x="1347188" y="2041375"/>
                  </a:cubicBezTo>
                  <a:cubicBezTo>
                    <a:pt x="1329432" y="2047486"/>
                    <a:pt x="1310784" y="2050613"/>
                    <a:pt x="1292005" y="2050613"/>
                  </a:cubicBezTo>
                  <a:cubicBezTo>
                    <a:pt x="1227618" y="2055197"/>
                    <a:pt x="1140276" y="2055197"/>
                    <a:pt x="1057518" y="2050613"/>
                  </a:cubicBezTo>
                  <a:cubicBezTo>
                    <a:pt x="1002370" y="2050613"/>
                    <a:pt x="947186" y="2050613"/>
                    <a:pt x="919576" y="2046029"/>
                  </a:cubicBezTo>
                  <a:lnTo>
                    <a:pt x="846021" y="1972475"/>
                  </a:lnTo>
                  <a:cubicBezTo>
                    <a:pt x="910373" y="1986226"/>
                    <a:pt x="933363" y="1986226"/>
                    <a:pt x="993131" y="1986226"/>
                  </a:cubicBezTo>
                  <a:cubicBezTo>
                    <a:pt x="1131073" y="1986226"/>
                    <a:pt x="1223034" y="1963271"/>
                    <a:pt x="1250608" y="1958688"/>
                  </a:cubicBezTo>
                  <a:cubicBezTo>
                    <a:pt x="1278182" y="1949520"/>
                    <a:pt x="1282801" y="1935733"/>
                    <a:pt x="1273598" y="1912672"/>
                  </a:cubicBezTo>
                  <a:cubicBezTo>
                    <a:pt x="1259811" y="1880549"/>
                    <a:pt x="1241405" y="1843772"/>
                    <a:pt x="1209211" y="1806959"/>
                  </a:cubicBezTo>
                  <a:cubicBezTo>
                    <a:pt x="1190805" y="1788552"/>
                    <a:pt x="1154027" y="1756359"/>
                    <a:pt x="1140240" y="1747155"/>
                  </a:cubicBezTo>
                  <a:cubicBezTo>
                    <a:pt x="1121834" y="1733368"/>
                    <a:pt x="1103463" y="1728785"/>
                    <a:pt x="1048279" y="1747155"/>
                  </a:cubicBezTo>
                  <a:cubicBezTo>
                    <a:pt x="1002334" y="1760978"/>
                    <a:pt x="850570" y="1843736"/>
                    <a:pt x="786218" y="1880514"/>
                  </a:cubicBezTo>
                  <a:cubicBezTo>
                    <a:pt x="754025" y="1894265"/>
                    <a:pt x="726451" y="1903468"/>
                    <a:pt x="671267" y="1889681"/>
                  </a:cubicBezTo>
                  <a:cubicBezTo>
                    <a:pt x="606915" y="1875894"/>
                    <a:pt x="459770" y="1820781"/>
                    <a:pt x="404622" y="1783933"/>
                  </a:cubicBezTo>
                  <a:close/>
                  <a:moveTo>
                    <a:pt x="822996" y="110368"/>
                  </a:moveTo>
                  <a:cubicBezTo>
                    <a:pt x="850570" y="110368"/>
                    <a:pt x="878179" y="82794"/>
                    <a:pt x="878179" y="55184"/>
                  </a:cubicBezTo>
                  <a:cubicBezTo>
                    <a:pt x="878179" y="22990"/>
                    <a:pt x="850605" y="0"/>
                    <a:pt x="822996" y="0"/>
                  </a:cubicBezTo>
                  <a:cubicBezTo>
                    <a:pt x="790838" y="0"/>
                    <a:pt x="767812" y="22955"/>
                    <a:pt x="767812" y="55184"/>
                  </a:cubicBezTo>
                  <a:cubicBezTo>
                    <a:pt x="767847" y="82758"/>
                    <a:pt x="790838" y="110368"/>
                    <a:pt x="822996" y="110368"/>
                  </a:cubicBezTo>
                  <a:close/>
                  <a:moveTo>
                    <a:pt x="2905802" y="3287434"/>
                  </a:moveTo>
                  <a:cubicBezTo>
                    <a:pt x="2905802" y="3246073"/>
                    <a:pt x="2869025" y="3209295"/>
                    <a:pt x="2823080" y="3209295"/>
                  </a:cubicBezTo>
                  <a:lnTo>
                    <a:pt x="2708164" y="3209295"/>
                  </a:lnTo>
                  <a:cubicBezTo>
                    <a:pt x="2662148" y="3209295"/>
                    <a:pt x="2625371" y="3246073"/>
                    <a:pt x="2625371" y="3287434"/>
                  </a:cubicBezTo>
                  <a:lnTo>
                    <a:pt x="2629954" y="4519671"/>
                  </a:lnTo>
                  <a:cubicBezTo>
                    <a:pt x="2629954" y="4561032"/>
                    <a:pt x="2662148" y="4597810"/>
                    <a:pt x="2708164" y="4597810"/>
                  </a:cubicBezTo>
                  <a:lnTo>
                    <a:pt x="2823080" y="4597810"/>
                  </a:lnTo>
                  <a:cubicBezTo>
                    <a:pt x="2869025" y="4597810"/>
                    <a:pt x="2905802" y="4561032"/>
                    <a:pt x="2905802" y="4519671"/>
                  </a:cubicBezTo>
                  <a:lnTo>
                    <a:pt x="2905802" y="3287434"/>
                  </a:lnTo>
                  <a:close/>
                  <a:moveTo>
                    <a:pt x="3052947" y="3324211"/>
                  </a:moveTo>
                  <a:lnTo>
                    <a:pt x="3052947" y="3379395"/>
                  </a:lnTo>
                  <a:cubicBezTo>
                    <a:pt x="3052947" y="3407005"/>
                    <a:pt x="3071354" y="3425411"/>
                    <a:pt x="3098963" y="3425411"/>
                  </a:cubicBezTo>
                  <a:lnTo>
                    <a:pt x="3908172" y="3425411"/>
                  </a:lnTo>
                  <a:cubicBezTo>
                    <a:pt x="3944949" y="3425411"/>
                    <a:pt x="3977143" y="3393218"/>
                    <a:pt x="3977143" y="3356441"/>
                  </a:cubicBezTo>
                  <a:lnTo>
                    <a:pt x="3977143" y="3259895"/>
                  </a:lnTo>
                  <a:cubicBezTo>
                    <a:pt x="3977143" y="3223118"/>
                    <a:pt x="3944949" y="3186341"/>
                    <a:pt x="3908172" y="3190925"/>
                  </a:cubicBezTo>
                  <a:cubicBezTo>
                    <a:pt x="3908172" y="3190925"/>
                    <a:pt x="3126502" y="3269063"/>
                    <a:pt x="3098963" y="3273647"/>
                  </a:cubicBezTo>
                  <a:cubicBezTo>
                    <a:pt x="3071318" y="3273647"/>
                    <a:pt x="3052947" y="3296673"/>
                    <a:pt x="3052947" y="3324211"/>
                  </a:cubicBezTo>
                  <a:close/>
                  <a:moveTo>
                    <a:pt x="2395503" y="4597810"/>
                  </a:moveTo>
                  <a:cubicBezTo>
                    <a:pt x="2193210" y="4597810"/>
                    <a:pt x="2069020" y="4446081"/>
                    <a:pt x="2069020" y="4275981"/>
                  </a:cubicBezTo>
                  <a:lnTo>
                    <a:pt x="2069020" y="3783982"/>
                  </a:lnTo>
                  <a:lnTo>
                    <a:pt x="2009252" y="3783982"/>
                  </a:lnTo>
                  <a:cubicBezTo>
                    <a:pt x="1981642" y="3783982"/>
                    <a:pt x="1954068" y="3756443"/>
                    <a:pt x="1954068" y="3728798"/>
                  </a:cubicBezTo>
                  <a:lnTo>
                    <a:pt x="1954068" y="3646004"/>
                  </a:lnTo>
                  <a:cubicBezTo>
                    <a:pt x="1954068" y="3613882"/>
                    <a:pt x="1981607" y="3590892"/>
                    <a:pt x="2009252" y="3590892"/>
                  </a:cubicBezTo>
                  <a:lnTo>
                    <a:pt x="2069020" y="3590892"/>
                  </a:lnTo>
                  <a:lnTo>
                    <a:pt x="2069020" y="3287398"/>
                  </a:lnTo>
                  <a:cubicBezTo>
                    <a:pt x="2069020" y="3246037"/>
                    <a:pt x="2101213" y="3209260"/>
                    <a:pt x="2147158" y="3209260"/>
                  </a:cubicBezTo>
                  <a:lnTo>
                    <a:pt x="2262074" y="3209260"/>
                  </a:lnTo>
                  <a:cubicBezTo>
                    <a:pt x="2303506" y="3209260"/>
                    <a:pt x="2335629" y="3246037"/>
                    <a:pt x="2335629" y="3287398"/>
                  </a:cubicBezTo>
                  <a:lnTo>
                    <a:pt x="2335629" y="3590892"/>
                  </a:lnTo>
                  <a:lnTo>
                    <a:pt x="2514967" y="3590892"/>
                  </a:lnTo>
                  <a:cubicBezTo>
                    <a:pt x="2547161" y="3590892"/>
                    <a:pt x="2570151" y="3613846"/>
                    <a:pt x="2570151" y="3646004"/>
                  </a:cubicBezTo>
                  <a:lnTo>
                    <a:pt x="2570151" y="3728798"/>
                  </a:lnTo>
                  <a:cubicBezTo>
                    <a:pt x="2570151" y="3756408"/>
                    <a:pt x="2547196" y="3783982"/>
                    <a:pt x="2514967" y="3783982"/>
                  </a:cubicBezTo>
                  <a:lnTo>
                    <a:pt x="2335629" y="3783982"/>
                  </a:lnTo>
                  <a:lnTo>
                    <a:pt x="2335629" y="4239203"/>
                  </a:lnTo>
                  <a:cubicBezTo>
                    <a:pt x="2335629" y="4326510"/>
                    <a:pt x="2390813" y="4390932"/>
                    <a:pt x="2487393" y="4390932"/>
                  </a:cubicBezTo>
                  <a:lnTo>
                    <a:pt x="2505800" y="4390932"/>
                  </a:lnTo>
                  <a:cubicBezTo>
                    <a:pt x="2537922" y="4390932"/>
                    <a:pt x="2565568" y="4413887"/>
                    <a:pt x="2565568" y="4450700"/>
                  </a:cubicBezTo>
                  <a:lnTo>
                    <a:pt x="2565568" y="4538078"/>
                  </a:lnTo>
                  <a:cubicBezTo>
                    <a:pt x="2565568" y="4570271"/>
                    <a:pt x="2537958" y="4597845"/>
                    <a:pt x="2505800" y="4597845"/>
                  </a:cubicBezTo>
                  <a:lnTo>
                    <a:pt x="2395503" y="4597845"/>
                  </a:lnTo>
                  <a:lnTo>
                    <a:pt x="2395503" y="4597810"/>
                  </a:lnTo>
                  <a:close/>
                  <a:moveTo>
                    <a:pt x="1016121" y="4078272"/>
                  </a:moveTo>
                  <a:cubicBezTo>
                    <a:pt x="1016121" y="3816211"/>
                    <a:pt x="859809" y="3554150"/>
                    <a:pt x="505751" y="3554150"/>
                  </a:cubicBezTo>
                  <a:cubicBezTo>
                    <a:pt x="179303" y="3554150"/>
                    <a:pt x="0" y="3811627"/>
                    <a:pt x="0" y="4078272"/>
                  </a:cubicBezTo>
                  <a:cubicBezTo>
                    <a:pt x="0" y="4363287"/>
                    <a:pt x="193090" y="4616216"/>
                    <a:pt x="510335" y="4616216"/>
                  </a:cubicBezTo>
                  <a:cubicBezTo>
                    <a:pt x="726451" y="4616216"/>
                    <a:pt x="937947" y="4505884"/>
                    <a:pt x="979308" y="4317378"/>
                  </a:cubicBezTo>
                  <a:cubicBezTo>
                    <a:pt x="983892" y="4294423"/>
                    <a:pt x="965521" y="4257610"/>
                    <a:pt x="933328" y="4257610"/>
                  </a:cubicBezTo>
                  <a:lnTo>
                    <a:pt x="777015" y="4257610"/>
                  </a:lnTo>
                  <a:cubicBezTo>
                    <a:pt x="749441" y="4257610"/>
                    <a:pt x="726451" y="4271433"/>
                    <a:pt x="712628" y="4294388"/>
                  </a:cubicBezTo>
                  <a:cubicBezTo>
                    <a:pt x="666647" y="4358739"/>
                    <a:pt x="602296" y="4390932"/>
                    <a:pt x="510335" y="4390932"/>
                  </a:cubicBezTo>
                  <a:cubicBezTo>
                    <a:pt x="372393" y="4390932"/>
                    <a:pt x="280432" y="4285148"/>
                    <a:pt x="271229" y="4165649"/>
                  </a:cubicBezTo>
                  <a:lnTo>
                    <a:pt x="928708" y="4165649"/>
                  </a:lnTo>
                  <a:cubicBezTo>
                    <a:pt x="988547" y="4165649"/>
                    <a:pt x="1016121" y="4133455"/>
                    <a:pt x="1016121" y="4078272"/>
                  </a:cubicBezTo>
                  <a:close/>
                  <a:moveTo>
                    <a:pt x="275848" y="3967940"/>
                  </a:moveTo>
                  <a:cubicBezTo>
                    <a:pt x="285051" y="3853023"/>
                    <a:pt x="386180" y="3765646"/>
                    <a:pt x="505751" y="3765646"/>
                  </a:cubicBezTo>
                  <a:cubicBezTo>
                    <a:pt x="629906" y="3765646"/>
                    <a:pt x="731034" y="3853023"/>
                    <a:pt x="744822" y="3967940"/>
                  </a:cubicBezTo>
                  <a:lnTo>
                    <a:pt x="275848" y="3967940"/>
                  </a:lnTo>
                  <a:close/>
                  <a:moveTo>
                    <a:pt x="4004717" y="4078272"/>
                  </a:moveTo>
                  <a:cubicBezTo>
                    <a:pt x="4004717" y="3816211"/>
                    <a:pt x="3848369" y="3554150"/>
                    <a:pt x="3494347" y="3554150"/>
                  </a:cubicBezTo>
                  <a:cubicBezTo>
                    <a:pt x="3167863" y="3554150"/>
                    <a:pt x="2988631" y="3811627"/>
                    <a:pt x="2988631" y="4078272"/>
                  </a:cubicBezTo>
                  <a:cubicBezTo>
                    <a:pt x="2988631" y="4363287"/>
                    <a:pt x="3181721" y="4616216"/>
                    <a:pt x="3499002" y="4616216"/>
                  </a:cubicBezTo>
                  <a:cubicBezTo>
                    <a:pt x="3715046" y="4616216"/>
                    <a:pt x="3926578" y="4505884"/>
                    <a:pt x="3967939" y="4317378"/>
                  </a:cubicBezTo>
                  <a:cubicBezTo>
                    <a:pt x="3972523" y="4294423"/>
                    <a:pt x="3954117" y="4257610"/>
                    <a:pt x="3921994" y="4257610"/>
                  </a:cubicBezTo>
                  <a:lnTo>
                    <a:pt x="3765646" y="4257610"/>
                  </a:lnTo>
                  <a:cubicBezTo>
                    <a:pt x="3739138" y="4257361"/>
                    <a:pt x="3714513" y="4271433"/>
                    <a:pt x="3701259" y="4294388"/>
                  </a:cubicBezTo>
                  <a:cubicBezTo>
                    <a:pt x="3655314" y="4358739"/>
                    <a:pt x="3590963" y="4390932"/>
                    <a:pt x="3494382" y="4390932"/>
                  </a:cubicBezTo>
                  <a:cubicBezTo>
                    <a:pt x="3361060" y="4390932"/>
                    <a:pt x="3269099" y="4285148"/>
                    <a:pt x="3259931" y="4165649"/>
                  </a:cubicBezTo>
                  <a:lnTo>
                    <a:pt x="3917375" y="4165649"/>
                  </a:lnTo>
                  <a:cubicBezTo>
                    <a:pt x="3977178" y="4165649"/>
                    <a:pt x="4004717" y="4133455"/>
                    <a:pt x="4004717" y="4078272"/>
                  </a:cubicBezTo>
                  <a:close/>
                  <a:moveTo>
                    <a:pt x="3264479" y="3967940"/>
                  </a:moveTo>
                  <a:cubicBezTo>
                    <a:pt x="3273647" y="3853023"/>
                    <a:pt x="3374811" y="3765646"/>
                    <a:pt x="3494347" y="3765646"/>
                  </a:cubicBezTo>
                  <a:cubicBezTo>
                    <a:pt x="3618501" y="3765646"/>
                    <a:pt x="3719630" y="3853023"/>
                    <a:pt x="3728869" y="3967940"/>
                  </a:cubicBezTo>
                  <a:lnTo>
                    <a:pt x="3264479" y="3967940"/>
                  </a:ln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2ADF0E0-9238-40AD-B850-B46A972666C4}"/>
                </a:ext>
              </a:extLst>
            </p:cNvPr>
            <p:cNvSpPr/>
            <p:nvPr/>
          </p:nvSpPr>
          <p:spPr>
            <a:xfrm>
              <a:off x="3526950" y="4845585"/>
              <a:ext cx="3144837" cy="1397752"/>
            </a:xfrm>
            <a:custGeom>
              <a:avLst/>
              <a:gdLst>
                <a:gd name="connsiteX0" fmla="*/ 3085176 w 3144837"/>
                <a:gd name="connsiteY0" fmla="*/ 23026 h 1397752"/>
                <a:gd name="connsiteX1" fmla="*/ 960973 w 3144837"/>
                <a:gd name="connsiteY1" fmla="*/ 23026 h 1397752"/>
                <a:gd name="connsiteX2" fmla="*/ 873595 w 3144837"/>
                <a:gd name="connsiteY2" fmla="*/ 110332 h 1397752"/>
                <a:gd name="connsiteX3" fmla="*/ 878179 w 3144837"/>
                <a:gd name="connsiteY3" fmla="*/ 947186 h 1397752"/>
                <a:gd name="connsiteX4" fmla="*/ 400003 w 3144837"/>
                <a:gd name="connsiteY4" fmla="*/ 78210 h 1397752"/>
                <a:gd name="connsiteX5" fmla="*/ 262061 w 3144837"/>
                <a:gd name="connsiteY5" fmla="*/ 0 h 1397752"/>
                <a:gd name="connsiteX6" fmla="*/ 87342 w 3144837"/>
                <a:gd name="connsiteY6" fmla="*/ 0 h 1397752"/>
                <a:gd name="connsiteX7" fmla="*/ 0 w 3144837"/>
                <a:gd name="connsiteY7" fmla="*/ 87377 h 1397752"/>
                <a:gd name="connsiteX8" fmla="*/ 0 w 3144837"/>
                <a:gd name="connsiteY8" fmla="*/ 1310375 h 1397752"/>
                <a:gd name="connsiteX9" fmla="*/ 87342 w 3144837"/>
                <a:gd name="connsiteY9" fmla="*/ 1397753 h 1397752"/>
                <a:gd name="connsiteX10" fmla="*/ 197674 w 3144837"/>
                <a:gd name="connsiteY10" fmla="*/ 1397753 h 1397752"/>
                <a:gd name="connsiteX11" fmla="*/ 285016 w 3144837"/>
                <a:gd name="connsiteY11" fmla="*/ 1310375 h 1397752"/>
                <a:gd name="connsiteX12" fmla="*/ 280432 w 3144837"/>
                <a:gd name="connsiteY12" fmla="*/ 455222 h 1397752"/>
                <a:gd name="connsiteX13" fmla="*/ 763192 w 3144837"/>
                <a:gd name="connsiteY13" fmla="*/ 1319615 h 1397752"/>
                <a:gd name="connsiteX14" fmla="*/ 896515 w 3144837"/>
                <a:gd name="connsiteY14" fmla="*/ 1397753 h 1397752"/>
                <a:gd name="connsiteX15" fmla="*/ 1057411 w 3144837"/>
                <a:gd name="connsiteY15" fmla="*/ 1397753 h 1397752"/>
                <a:gd name="connsiteX16" fmla="*/ 1144789 w 3144837"/>
                <a:gd name="connsiteY16" fmla="*/ 1310375 h 1397752"/>
                <a:gd name="connsiteX17" fmla="*/ 1144789 w 3144837"/>
                <a:gd name="connsiteY17" fmla="*/ 229939 h 1397752"/>
                <a:gd name="connsiteX18" fmla="*/ 3085070 w 3144837"/>
                <a:gd name="connsiteY18" fmla="*/ 229939 h 1397752"/>
                <a:gd name="connsiteX19" fmla="*/ 3144837 w 3144837"/>
                <a:gd name="connsiteY19" fmla="*/ 170171 h 1397752"/>
                <a:gd name="connsiteX20" fmla="*/ 3144837 w 3144837"/>
                <a:gd name="connsiteY20" fmla="*/ 82794 h 1397752"/>
                <a:gd name="connsiteX21" fmla="*/ 3085176 w 3144837"/>
                <a:gd name="connsiteY21" fmla="*/ 23026 h 1397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44837" h="1397752">
                  <a:moveTo>
                    <a:pt x="3085176" y="23026"/>
                  </a:moveTo>
                  <a:lnTo>
                    <a:pt x="960973" y="23026"/>
                  </a:lnTo>
                  <a:cubicBezTo>
                    <a:pt x="910408" y="23026"/>
                    <a:pt x="873595" y="64387"/>
                    <a:pt x="873595" y="110332"/>
                  </a:cubicBezTo>
                  <a:lnTo>
                    <a:pt x="878179" y="947186"/>
                  </a:lnTo>
                  <a:cubicBezTo>
                    <a:pt x="878179" y="947186"/>
                    <a:pt x="422993" y="119571"/>
                    <a:pt x="400003" y="78210"/>
                  </a:cubicBezTo>
                  <a:cubicBezTo>
                    <a:pt x="377012" y="36777"/>
                    <a:pt x="326412" y="0"/>
                    <a:pt x="262061" y="0"/>
                  </a:cubicBezTo>
                  <a:lnTo>
                    <a:pt x="87342" y="0"/>
                  </a:lnTo>
                  <a:cubicBezTo>
                    <a:pt x="36777" y="0"/>
                    <a:pt x="0" y="41432"/>
                    <a:pt x="0" y="87377"/>
                  </a:cubicBezTo>
                  <a:lnTo>
                    <a:pt x="0" y="1310375"/>
                  </a:lnTo>
                  <a:cubicBezTo>
                    <a:pt x="0" y="1360976"/>
                    <a:pt x="36777" y="1397753"/>
                    <a:pt x="87342" y="1397753"/>
                  </a:cubicBezTo>
                  <a:lnTo>
                    <a:pt x="197674" y="1397753"/>
                  </a:lnTo>
                  <a:cubicBezTo>
                    <a:pt x="248238" y="1397753"/>
                    <a:pt x="285016" y="1360976"/>
                    <a:pt x="285016" y="1310375"/>
                  </a:cubicBezTo>
                  <a:lnTo>
                    <a:pt x="280432" y="455222"/>
                  </a:lnTo>
                  <a:cubicBezTo>
                    <a:pt x="280432" y="455222"/>
                    <a:pt x="740202" y="1287421"/>
                    <a:pt x="763192" y="1319615"/>
                  </a:cubicBezTo>
                  <a:cubicBezTo>
                    <a:pt x="786183" y="1365560"/>
                    <a:pt x="832163" y="1397753"/>
                    <a:pt x="896515" y="1397753"/>
                  </a:cubicBezTo>
                  <a:lnTo>
                    <a:pt x="1057411" y="1397753"/>
                  </a:lnTo>
                  <a:cubicBezTo>
                    <a:pt x="1108011" y="1397753"/>
                    <a:pt x="1144789" y="1360976"/>
                    <a:pt x="1144789" y="1310375"/>
                  </a:cubicBezTo>
                  <a:lnTo>
                    <a:pt x="1144789" y="229939"/>
                  </a:lnTo>
                  <a:lnTo>
                    <a:pt x="3085070" y="229939"/>
                  </a:lnTo>
                  <a:cubicBezTo>
                    <a:pt x="3117263" y="229939"/>
                    <a:pt x="3144837" y="202329"/>
                    <a:pt x="3144837" y="170171"/>
                  </a:cubicBezTo>
                  <a:lnTo>
                    <a:pt x="3144837" y="82794"/>
                  </a:lnTo>
                  <a:cubicBezTo>
                    <a:pt x="3144944" y="50565"/>
                    <a:pt x="3117405" y="23026"/>
                    <a:pt x="3085176" y="23026"/>
                  </a:cubicBez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8F24B66-2986-72C1-79AF-BBA59C73609D}"/>
                </a:ext>
              </a:extLst>
            </p:cNvPr>
            <p:cNvSpPr/>
            <p:nvPr/>
          </p:nvSpPr>
          <p:spPr>
            <a:xfrm>
              <a:off x="5816669" y="5199607"/>
              <a:ext cx="905788" cy="1062101"/>
            </a:xfrm>
            <a:custGeom>
              <a:avLst/>
              <a:gdLst>
                <a:gd name="connsiteX0" fmla="*/ 450603 w 905788"/>
                <a:gd name="connsiteY0" fmla="*/ 202329 h 1062101"/>
                <a:gd name="connsiteX1" fmla="*/ 639109 w 905788"/>
                <a:gd name="connsiteY1" fmla="*/ 294290 h 1062101"/>
                <a:gd name="connsiteX2" fmla="*/ 703496 w 905788"/>
                <a:gd name="connsiteY2" fmla="*/ 326413 h 1062101"/>
                <a:gd name="connsiteX3" fmla="*/ 832234 w 905788"/>
                <a:gd name="connsiteY3" fmla="*/ 326413 h 1062101"/>
                <a:gd name="connsiteX4" fmla="*/ 878179 w 905788"/>
                <a:gd name="connsiteY4" fmla="*/ 280468 h 1062101"/>
                <a:gd name="connsiteX5" fmla="*/ 450603 w 905788"/>
                <a:gd name="connsiteY5" fmla="*/ 0 h 1062101"/>
                <a:gd name="connsiteX6" fmla="*/ 23026 w 905788"/>
                <a:gd name="connsiteY6" fmla="*/ 317245 h 1062101"/>
                <a:gd name="connsiteX7" fmla="*/ 285087 w 905788"/>
                <a:gd name="connsiteY7" fmla="*/ 597712 h 1062101"/>
                <a:gd name="connsiteX8" fmla="*/ 524157 w 905788"/>
                <a:gd name="connsiteY8" fmla="*/ 657480 h 1062101"/>
                <a:gd name="connsiteX9" fmla="*/ 634489 w 905788"/>
                <a:gd name="connsiteY9" fmla="*/ 740273 h 1062101"/>
                <a:gd name="connsiteX10" fmla="*/ 455151 w 905788"/>
                <a:gd name="connsiteY10" fmla="*/ 846057 h 1062101"/>
                <a:gd name="connsiteX11" fmla="*/ 257477 w 905788"/>
                <a:gd name="connsiteY11" fmla="*/ 744857 h 1062101"/>
                <a:gd name="connsiteX12" fmla="*/ 179303 w 905788"/>
                <a:gd name="connsiteY12" fmla="*/ 703496 h 1062101"/>
                <a:gd name="connsiteX13" fmla="*/ 50564 w 905788"/>
                <a:gd name="connsiteY13" fmla="*/ 703496 h 1062101"/>
                <a:gd name="connsiteX14" fmla="*/ 0 w 905788"/>
                <a:gd name="connsiteY14" fmla="*/ 754096 h 1062101"/>
                <a:gd name="connsiteX15" fmla="*/ 0 w 905788"/>
                <a:gd name="connsiteY15" fmla="*/ 772431 h 1062101"/>
                <a:gd name="connsiteX16" fmla="*/ 459806 w 905788"/>
                <a:gd name="connsiteY16" fmla="*/ 1062102 h 1062101"/>
                <a:gd name="connsiteX17" fmla="*/ 905789 w 905788"/>
                <a:gd name="connsiteY17" fmla="*/ 735690 h 1062101"/>
                <a:gd name="connsiteX18" fmla="*/ 648312 w 905788"/>
                <a:gd name="connsiteY18" fmla="*/ 446019 h 1062101"/>
                <a:gd name="connsiteX19" fmla="*/ 409206 w 905788"/>
                <a:gd name="connsiteY19" fmla="*/ 386251 h 1062101"/>
                <a:gd name="connsiteX20" fmla="*/ 294254 w 905788"/>
                <a:gd name="connsiteY20" fmla="*/ 303458 h 1062101"/>
                <a:gd name="connsiteX21" fmla="*/ 450603 w 905788"/>
                <a:gd name="connsiteY21" fmla="*/ 202329 h 106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5788" h="1062101">
                  <a:moveTo>
                    <a:pt x="450603" y="202329"/>
                  </a:moveTo>
                  <a:cubicBezTo>
                    <a:pt x="542564" y="202329"/>
                    <a:pt x="611535" y="234451"/>
                    <a:pt x="639109" y="294290"/>
                  </a:cubicBezTo>
                  <a:cubicBezTo>
                    <a:pt x="648348" y="321829"/>
                    <a:pt x="671302" y="326413"/>
                    <a:pt x="703496" y="326413"/>
                  </a:cubicBezTo>
                  <a:lnTo>
                    <a:pt x="832234" y="326413"/>
                  </a:lnTo>
                  <a:cubicBezTo>
                    <a:pt x="850641" y="326413"/>
                    <a:pt x="878179" y="308006"/>
                    <a:pt x="878179" y="280468"/>
                  </a:cubicBezTo>
                  <a:cubicBezTo>
                    <a:pt x="878179" y="133322"/>
                    <a:pt x="698912" y="0"/>
                    <a:pt x="450603" y="0"/>
                  </a:cubicBezTo>
                  <a:cubicBezTo>
                    <a:pt x="193125" y="0"/>
                    <a:pt x="23026" y="124084"/>
                    <a:pt x="23026" y="317245"/>
                  </a:cubicBezTo>
                  <a:cubicBezTo>
                    <a:pt x="23026" y="468973"/>
                    <a:pt x="142561" y="556351"/>
                    <a:pt x="285087" y="597712"/>
                  </a:cubicBezTo>
                  <a:cubicBezTo>
                    <a:pt x="354057" y="611535"/>
                    <a:pt x="468973" y="639073"/>
                    <a:pt x="524157" y="657480"/>
                  </a:cubicBezTo>
                  <a:cubicBezTo>
                    <a:pt x="579341" y="671302"/>
                    <a:pt x="634489" y="689674"/>
                    <a:pt x="634489" y="740273"/>
                  </a:cubicBezTo>
                  <a:cubicBezTo>
                    <a:pt x="634489" y="822996"/>
                    <a:pt x="551767" y="846057"/>
                    <a:pt x="455151" y="846057"/>
                  </a:cubicBezTo>
                  <a:cubicBezTo>
                    <a:pt x="367845" y="846057"/>
                    <a:pt x="280467" y="809209"/>
                    <a:pt x="257477" y="744857"/>
                  </a:cubicBezTo>
                  <a:cubicBezTo>
                    <a:pt x="243655" y="708080"/>
                    <a:pt x="216080" y="703496"/>
                    <a:pt x="179303" y="703496"/>
                  </a:cubicBezTo>
                  <a:lnTo>
                    <a:pt x="50564" y="703496"/>
                  </a:lnTo>
                  <a:cubicBezTo>
                    <a:pt x="27574" y="703496"/>
                    <a:pt x="0" y="726451"/>
                    <a:pt x="0" y="754096"/>
                  </a:cubicBezTo>
                  <a:lnTo>
                    <a:pt x="0" y="772431"/>
                  </a:lnTo>
                  <a:cubicBezTo>
                    <a:pt x="0" y="914992"/>
                    <a:pt x="193125" y="1062102"/>
                    <a:pt x="459806" y="1062102"/>
                  </a:cubicBezTo>
                  <a:cubicBezTo>
                    <a:pt x="643728" y="1062102"/>
                    <a:pt x="905789" y="983963"/>
                    <a:pt x="905789" y="735690"/>
                  </a:cubicBezTo>
                  <a:cubicBezTo>
                    <a:pt x="905789" y="588473"/>
                    <a:pt x="809244" y="487380"/>
                    <a:pt x="648312" y="446019"/>
                  </a:cubicBezTo>
                  <a:cubicBezTo>
                    <a:pt x="588544" y="432196"/>
                    <a:pt x="441435" y="390835"/>
                    <a:pt x="409206" y="386251"/>
                  </a:cubicBezTo>
                  <a:cubicBezTo>
                    <a:pt x="349438" y="367845"/>
                    <a:pt x="294254" y="349474"/>
                    <a:pt x="294254" y="303458"/>
                  </a:cubicBezTo>
                  <a:cubicBezTo>
                    <a:pt x="294290" y="225319"/>
                    <a:pt x="363296" y="202329"/>
                    <a:pt x="450603" y="202329"/>
                  </a:cubicBezTo>
                  <a:close/>
                </a:path>
              </a:pathLst>
            </a:custGeom>
            <a:grpFill/>
            <a:ln w="355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A0DD9E1F-1D8D-D6C6-910D-AE15265730E0}"/>
              </a:ext>
            </a:extLst>
          </p:cNvPr>
          <p:cNvSpPr/>
          <p:nvPr/>
        </p:nvSpPr>
        <p:spPr>
          <a:xfrm>
            <a:off x="0" y="2801071"/>
            <a:ext cx="12192000" cy="5923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Benefits Nestlé gained from using the Cargoo digital gateway.    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(Phase 1 – one year)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DEEC12-0370-3E64-F147-6114F509AC37}"/>
              </a:ext>
            </a:extLst>
          </p:cNvPr>
          <p:cNvSpPr/>
          <p:nvPr/>
        </p:nvSpPr>
        <p:spPr>
          <a:xfrm>
            <a:off x="0" y="3393440"/>
            <a:ext cx="12192000" cy="540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Significant cost savings:</a:t>
            </a:r>
            <a:endParaRPr kumimoji="0" lang="en-PH" sz="16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3B63370-5D22-5C48-6716-E4282520FD73}"/>
              </a:ext>
            </a:extLst>
          </p:cNvPr>
          <p:cNvCxnSpPr>
            <a:cxnSpLocks/>
          </p:cNvCxnSpPr>
          <p:nvPr/>
        </p:nvCxnSpPr>
        <p:spPr>
          <a:xfrm>
            <a:off x="7366002" y="4167187"/>
            <a:ext cx="0" cy="17337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2B7B328-F14C-68D6-2373-79B06B723FF1}"/>
              </a:ext>
            </a:extLst>
          </p:cNvPr>
          <p:cNvSpPr txBox="1"/>
          <p:nvPr/>
        </p:nvSpPr>
        <p:spPr>
          <a:xfrm>
            <a:off x="1685924" y="4235406"/>
            <a:ext cx="2457438" cy="6463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25%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4731715-C7DB-E549-0895-47BD341B290B}"/>
              </a:ext>
            </a:extLst>
          </p:cNvPr>
          <p:cNvCxnSpPr>
            <a:cxnSpLocks/>
          </p:cNvCxnSpPr>
          <p:nvPr/>
        </p:nvCxnSpPr>
        <p:spPr>
          <a:xfrm>
            <a:off x="1685922" y="5311057"/>
            <a:ext cx="448032" cy="0"/>
          </a:xfrm>
          <a:prstGeom prst="line">
            <a:avLst/>
          </a:prstGeom>
          <a:ln w="698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7EA814F-754B-E059-7F45-E9178A8A21D0}"/>
              </a:ext>
            </a:extLst>
          </p:cNvPr>
          <p:cNvSpPr txBox="1"/>
          <p:nvPr/>
        </p:nvSpPr>
        <p:spPr>
          <a:xfrm>
            <a:off x="1685924" y="5463377"/>
            <a:ext cx="2457438" cy="33855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Demurrage &amp; Detention</a:t>
            </a:r>
            <a:endParaRPr kumimoji="0" lang="en-PH" sz="16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8EEC8A-0267-22E7-F339-B28C1A645FEF}"/>
              </a:ext>
            </a:extLst>
          </p:cNvPr>
          <p:cNvSpPr txBox="1"/>
          <p:nvPr/>
        </p:nvSpPr>
        <p:spPr>
          <a:xfrm>
            <a:off x="4616457" y="4235406"/>
            <a:ext cx="2457438" cy="6463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10%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E4566C-E30C-6927-DDCD-BE899AAE5FC7}"/>
              </a:ext>
            </a:extLst>
          </p:cNvPr>
          <p:cNvCxnSpPr>
            <a:cxnSpLocks/>
          </p:cNvCxnSpPr>
          <p:nvPr/>
        </p:nvCxnSpPr>
        <p:spPr>
          <a:xfrm>
            <a:off x="4616455" y="5311057"/>
            <a:ext cx="448032" cy="0"/>
          </a:xfrm>
          <a:prstGeom prst="line">
            <a:avLst/>
          </a:prstGeom>
          <a:ln w="698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5BE2E29-3069-9099-3996-D73AED203C2B}"/>
              </a:ext>
            </a:extLst>
          </p:cNvPr>
          <p:cNvSpPr txBox="1"/>
          <p:nvPr/>
        </p:nvSpPr>
        <p:spPr>
          <a:xfrm>
            <a:off x="4616457" y="5463377"/>
            <a:ext cx="2457438" cy="33855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Efficiency savings</a:t>
            </a:r>
            <a:endParaRPr kumimoji="0" lang="en-PH" sz="14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6CCACA-A7FD-797B-78E4-0D81960467A6}"/>
              </a:ext>
            </a:extLst>
          </p:cNvPr>
          <p:cNvSpPr txBox="1"/>
          <p:nvPr/>
        </p:nvSpPr>
        <p:spPr>
          <a:xfrm>
            <a:off x="7658112" y="4235406"/>
            <a:ext cx="2457438" cy="6463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31%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4CFAE0D-6114-18E8-4C5B-A3C339600BE7}"/>
              </a:ext>
            </a:extLst>
          </p:cNvPr>
          <p:cNvCxnSpPr>
            <a:cxnSpLocks/>
          </p:cNvCxnSpPr>
          <p:nvPr/>
        </p:nvCxnSpPr>
        <p:spPr>
          <a:xfrm>
            <a:off x="7658110" y="5311057"/>
            <a:ext cx="448032" cy="0"/>
          </a:xfrm>
          <a:prstGeom prst="line">
            <a:avLst/>
          </a:prstGeom>
          <a:ln w="698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F87D99F-325C-254D-1B6A-CE758459E5B7}"/>
              </a:ext>
            </a:extLst>
          </p:cNvPr>
          <p:cNvSpPr txBox="1"/>
          <p:nvPr/>
        </p:nvSpPr>
        <p:spPr>
          <a:xfrm>
            <a:off x="7658112" y="5463377"/>
            <a:ext cx="2457438" cy="33855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1F3748"/>
                </a:solidFill>
                <a:latin typeface="Segoe UI" panose="020B0502040204020203" pitchFamily="34" charset="0"/>
              </a:rPr>
              <a:t>Overall freight costs</a:t>
            </a:r>
            <a:endParaRPr kumimoji="0" lang="en-PH" sz="14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1DEEA4B-F337-9E7F-314F-D7238B701721}"/>
              </a:ext>
            </a:extLst>
          </p:cNvPr>
          <p:cNvCxnSpPr>
            <a:cxnSpLocks/>
          </p:cNvCxnSpPr>
          <p:nvPr/>
        </p:nvCxnSpPr>
        <p:spPr>
          <a:xfrm>
            <a:off x="4324348" y="4167187"/>
            <a:ext cx="0" cy="17337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F4B8376-A8B9-9115-CD9E-6BD97A90D577}"/>
              </a:ext>
            </a:extLst>
          </p:cNvPr>
          <p:cNvSpPr txBox="1"/>
          <p:nvPr/>
        </p:nvSpPr>
        <p:spPr>
          <a:xfrm>
            <a:off x="1685924" y="4789404"/>
            <a:ext cx="2457438" cy="3693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Reduction in costs</a:t>
            </a:r>
            <a:endParaRPr kumimoji="0" lang="en-PH" sz="18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CF6DD-4997-B08B-3C3F-B8E05E390465}"/>
              </a:ext>
            </a:extLst>
          </p:cNvPr>
          <p:cNvSpPr txBox="1"/>
          <p:nvPr/>
        </p:nvSpPr>
        <p:spPr>
          <a:xfrm>
            <a:off x="4616457" y="4789404"/>
            <a:ext cx="2457438" cy="3693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Cost savings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34EFE5-6A69-4778-5F61-47C452FE15CC}"/>
              </a:ext>
            </a:extLst>
          </p:cNvPr>
          <p:cNvSpPr txBox="1"/>
          <p:nvPr/>
        </p:nvSpPr>
        <p:spPr>
          <a:xfrm>
            <a:off x="7658112" y="4789404"/>
            <a:ext cx="2457438" cy="3693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+mn-cs"/>
              </a:rPr>
              <a:t>Cost savings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F61105-B74F-7E33-087C-9431CCDE2B38}"/>
              </a:ext>
            </a:extLst>
          </p:cNvPr>
          <p:cNvCxnSpPr>
            <a:cxnSpLocks/>
          </p:cNvCxnSpPr>
          <p:nvPr/>
        </p:nvCxnSpPr>
        <p:spPr>
          <a:xfrm>
            <a:off x="10862955" y="160224"/>
            <a:ext cx="0" cy="5006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5005546F-905F-3C49-2309-C4EB122CDF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1911" y="212132"/>
            <a:ext cx="485614" cy="397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D1053C-94BB-6687-E10B-82DF85BE83AD}"/>
              </a:ext>
            </a:extLst>
          </p:cNvPr>
          <p:cNvSpPr/>
          <p:nvPr/>
        </p:nvSpPr>
        <p:spPr>
          <a:xfrm>
            <a:off x="10046826" y="6349430"/>
            <a:ext cx="1266633" cy="508570"/>
          </a:xfrm>
          <a:prstGeom prst="rect">
            <a:avLst/>
          </a:prstGeom>
          <a:solidFill>
            <a:srgbClr val="294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Picture 2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75CA10C-40CF-5A52-182F-4810D58C98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8385" y="298534"/>
            <a:ext cx="830909" cy="2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70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E83EEBE-62F4-ABE7-1B94-38053E359B4D}"/>
              </a:ext>
            </a:extLst>
          </p:cNvPr>
          <p:cNvGrpSpPr/>
          <p:nvPr/>
        </p:nvGrpSpPr>
        <p:grpSpPr>
          <a:xfrm>
            <a:off x="0" y="8792"/>
            <a:ext cx="12192000" cy="2801071"/>
            <a:chOff x="0" y="0"/>
            <a:chExt cx="12192000" cy="2801071"/>
          </a:xfrm>
        </p:grpSpPr>
        <p:pic>
          <p:nvPicPr>
            <p:cNvPr id="28" name="Picture 27" descr="A picture containing text, water, boat, harbor&#10;&#10;Description automatically generated">
              <a:extLst>
                <a:ext uri="{FF2B5EF4-FFF2-40B4-BE49-F238E27FC236}">
                  <a16:creationId xmlns:a16="http://schemas.microsoft.com/office/drawing/2014/main" id="{D764B193-43FA-C45A-2789-A5016ADC6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27" t="55947" r="27" b="13420"/>
            <a:stretch>
              <a:fillRect/>
            </a:stretch>
          </p:blipFill>
          <p:spPr>
            <a:xfrm>
              <a:off x="0" y="0"/>
              <a:ext cx="12192000" cy="2801071"/>
            </a:xfrm>
            <a:custGeom>
              <a:avLst/>
              <a:gdLst>
                <a:gd name="connsiteX0" fmla="*/ 0 w 12192000"/>
                <a:gd name="connsiteY0" fmla="*/ 0 h 2801071"/>
                <a:gd name="connsiteX1" fmla="*/ 12192000 w 12192000"/>
                <a:gd name="connsiteY1" fmla="*/ 0 h 2801071"/>
                <a:gd name="connsiteX2" fmla="*/ 12192000 w 12192000"/>
                <a:gd name="connsiteY2" fmla="*/ 2801071 h 2801071"/>
                <a:gd name="connsiteX3" fmla="*/ 0 w 12192000"/>
                <a:gd name="connsiteY3" fmla="*/ 2801071 h 280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2801071">
                  <a:moveTo>
                    <a:pt x="0" y="0"/>
                  </a:moveTo>
                  <a:lnTo>
                    <a:pt x="12192000" y="0"/>
                  </a:lnTo>
                  <a:lnTo>
                    <a:pt x="12192000" y="2801071"/>
                  </a:lnTo>
                  <a:lnTo>
                    <a:pt x="0" y="2801071"/>
                  </a:lnTo>
                  <a:close/>
                </a:path>
              </a:pathLst>
            </a:cu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A2E307-82E7-04B6-059D-B3A5B3ED3A04}"/>
                </a:ext>
              </a:extLst>
            </p:cNvPr>
            <p:cNvSpPr/>
            <p:nvPr/>
          </p:nvSpPr>
          <p:spPr>
            <a:xfrm>
              <a:off x="0" y="0"/>
              <a:ext cx="12192000" cy="2801071"/>
            </a:xfrm>
            <a:prstGeom prst="rect">
              <a:avLst/>
            </a:prstGeom>
            <a:solidFill>
              <a:srgbClr val="1F3748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D35AE5-A5DB-0320-B866-0CC6D9E7C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6699"/>
            <a:ext cx="9742026" cy="7928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collaboration case study</a:t>
            </a:r>
            <a:endParaRPr lang="en-PH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097741-850C-6D31-5272-BA49054A4196}"/>
              </a:ext>
            </a:extLst>
          </p:cNvPr>
          <p:cNvSpPr txBox="1"/>
          <p:nvPr/>
        </p:nvSpPr>
        <p:spPr>
          <a:xfrm>
            <a:off x="1645920" y="1578869"/>
            <a:ext cx="1024128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For Sucafina, supply chain digital transformation started by </a:t>
            </a:r>
            <a:r>
              <a:rPr lang="en-GB" sz="1600" dirty="0">
                <a:solidFill>
                  <a:schemeClr val="bg1"/>
                </a:solidFill>
              </a:rPr>
              <a:t>bringing all the parties in the supply chain together in one platform, simplifying the creation and exchange of documents, tracking information and changes, and storing all shipping and commercial documents </a:t>
            </a:r>
            <a:r>
              <a:rPr lang="en-US" sz="1600" dirty="0">
                <a:solidFill>
                  <a:schemeClr val="bg1"/>
                </a:solidFill>
              </a:rPr>
              <a:t>in a reliable, efficient, interconnected, and secure manner.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DD9E1F-1D8D-D6C6-910D-AE15265730E0}"/>
              </a:ext>
            </a:extLst>
          </p:cNvPr>
          <p:cNvSpPr/>
          <p:nvPr/>
        </p:nvSpPr>
        <p:spPr>
          <a:xfrm>
            <a:off x="0" y="2801071"/>
            <a:ext cx="12192000" cy="5923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Benefits </a:t>
            </a:r>
            <a:r>
              <a:rPr lang="en-US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Sucafina</a:t>
            </a:r>
            <a:r>
              <a:rPr lang="en-US" sz="1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gained from using the Cargoo digital gateway.</a:t>
            </a:r>
            <a:endParaRPr lang="en-PH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80584D-DD9C-9686-9D60-B0C92947327E}"/>
              </a:ext>
            </a:extLst>
          </p:cNvPr>
          <p:cNvCxnSpPr>
            <a:cxnSpLocks/>
          </p:cNvCxnSpPr>
          <p:nvPr/>
        </p:nvCxnSpPr>
        <p:spPr>
          <a:xfrm>
            <a:off x="4137660" y="3883612"/>
            <a:ext cx="0" cy="192938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2B7B328-F14C-68D6-2373-79B06B723FF1}"/>
              </a:ext>
            </a:extLst>
          </p:cNvPr>
          <p:cNvSpPr txBox="1">
            <a:spLocks/>
          </p:cNvSpPr>
          <p:nvPr/>
        </p:nvSpPr>
        <p:spPr>
          <a:xfrm>
            <a:off x="304800" y="3936273"/>
            <a:ext cx="35661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Connected</a:t>
            </a:r>
            <a:endParaRPr lang="en-US" sz="3600" b="1" dirty="0">
              <a:solidFill>
                <a:schemeClr val="accent1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7EA814F-754B-E059-7F45-E9178A8A21D0}"/>
              </a:ext>
            </a:extLst>
          </p:cNvPr>
          <p:cNvSpPr txBox="1"/>
          <p:nvPr/>
        </p:nvSpPr>
        <p:spPr>
          <a:xfrm>
            <a:off x="304800" y="4606383"/>
            <a:ext cx="3566160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Participants from source to consumer via a single source of truth, making document management a convenient and cost-efficient activity.</a:t>
            </a:r>
            <a:endParaRPr lang="en-PH" sz="1600" dirty="0">
              <a:solidFill>
                <a:schemeClr val="tx2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8EEC8A-0267-22E7-F339-B28C1A645FEF}"/>
              </a:ext>
            </a:extLst>
          </p:cNvPr>
          <p:cNvSpPr txBox="1">
            <a:spLocks/>
          </p:cNvSpPr>
          <p:nvPr/>
        </p:nvSpPr>
        <p:spPr>
          <a:xfrm>
            <a:off x="8778240" y="3936273"/>
            <a:ext cx="31089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Compliance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3C1E0F6-0CF4-3CD7-AF31-DD34951F9A5B}"/>
              </a:ext>
            </a:extLst>
          </p:cNvPr>
          <p:cNvSpPr txBox="1"/>
          <p:nvPr/>
        </p:nvSpPr>
        <p:spPr>
          <a:xfrm>
            <a:off x="4404360" y="3936273"/>
            <a:ext cx="384048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Productivity boost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1DEEA4B-F337-9E7F-314F-D7238B701721}"/>
              </a:ext>
            </a:extLst>
          </p:cNvPr>
          <p:cNvCxnSpPr>
            <a:cxnSpLocks/>
          </p:cNvCxnSpPr>
          <p:nvPr/>
        </p:nvCxnSpPr>
        <p:spPr>
          <a:xfrm>
            <a:off x="8511540" y="3883612"/>
            <a:ext cx="0" cy="192938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F6CF6DD-4997-B08B-3C3F-B8E05E390465}"/>
              </a:ext>
            </a:extLst>
          </p:cNvPr>
          <p:cNvSpPr txBox="1"/>
          <p:nvPr/>
        </p:nvSpPr>
        <p:spPr>
          <a:xfrm>
            <a:off x="8778240" y="4606383"/>
            <a:ext cx="31089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State-of-the-art technology substantially mitigated fraud risk</a:t>
            </a:r>
            <a:endParaRPr lang="en-US" sz="1600" dirty="0">
              <a:solidFill>
                <a:schemeClr val="tx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098C69E-8227-256D-6F7A-C6E9DD01BF49}"/>
              </a:ext>
            </a:extLst>
          </p:cNvPr>
          <p:cNvGrpSpPr/>
          <p:nvPr/>
        </p:nvGrpSpPr>
        <p:grpSpPr>
          <a:xfrm>
            <a:off x="9735820" y="390295"/>
            <a:ext cx="2151380" cy="527549"/>
            <a:chOff x="9735820" y="390295"/>
            <a:chExt cx="2151380" cy="5275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4DC50F4-40AE-1907-8833-ADE13B3854B0}"/>
                </a:ext>
              </a:extLst>
            </p:cNvPr>
            <p:cNvGrpSpPr/>
            <p:nvPr/>
          </p:nvGrpSpPr>
          <p:grpSpPr>
            <a:xfrm>
              <a:off x="10191911" y="412785"/>
              <a:ext cx="1695289" cy="500671"/>
              <a:chOff x="10191911" y="412785"/>
              <a:chExt cx="1695289" cy="500671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27D3B839-4010-139C-17D2-339EF25EE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lum bright="10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018665" y="539434"/>
                <a:ext cx="868535" cy="247373"/>
              </a:xfrm>
              <a:prstGeom prst="rect">
                <a:avLst/>
              </a:prstGeom>
            </p:spPr>
          </p:pic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CF61105-B74F-7E33-087C-9431CCDE2B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2955" y="412785"/>
                <a:ext cx="0" cy="500671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 descr="Logo&#10;&#10;Description automatically generated" hidden="1">
                <a:extLst>
                  <a:ext uri="{FF2B5EF4-FFF2-40B4-BE49-F238E27FC236}">
                    <a16:creationId xmlns:a16="http://schemas.microsoft.com/office/drawing/2014/main" id="{5005546F-905F-3C49-2309-C4EB122CD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191911" y="464693"/>
                <a:ext cx="485614" cy="397320"/>
              </a:xfrm>
              <a:prstGeom prst="rect">
                <a:avLst/>
              </a:prstGeom>
            </p:spPr>
          </p:pic>
        </p:grpSp>
        <p:sp>
          <p:nvSpPr>
            <p:cNvPr id="24" name="Rectangle 23" hidden="1">
              <a:extLst>
                <a:ext uri="{FF2B5EF4-FFF2-40B4-BE49-F238E27FC236}">
                  <a16:creationId xmlns:a16="http://schemas.microsoft.com/office/drawing/2014/main" id="{48686C4B-75C5-4A2E-8FDF-3B3A425C4296}"/>
                </a:ext>
              </a:extLst>
            </p:cNvPr>
            <p:cNvSpPr/>
            <p:nvPr/>
          </p:nvSpPr>
          <p:spPr>
            <a:xfrm>
              <a:off x="9735820" y="390295"/>
              <a:ext cx="1050809" cy="527549"/>
            </a:xfrm>
            <a:prstGeom prst="rect">
              <a:avLst/>
            </a:prstGeom>
            <a:solidFill>
              <a:srgbClr val="2F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AABE9E9-A49C-4F51-A322-498C1568C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77792" y="406238"/>
              <a:ext cx="836073" cy="507218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B8E5783C-8E84-45F8-B390-278E0D4D56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714" y="1618948"/>
            <a:ext cx="1085450" cy="65850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3891612-EED7-4F9A-9B5F-1769DFDDBAC0}"/>
              </a:ext>
            </a:extLst>
          </p:cNvPr>
          <p:cNvSpPr txBox="1"/>
          <p:nvPr/>
        </p:nvSpPr>
        <p:spPr>
          <a:xfrm>
            <a:off x="4404360" y="4606383"/>
            <a:ext cx="384048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Reduced process time from </a:t>
            </a:r>
            <a:br>
              <a:rPr lang="en-US" sz="16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6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minutes to seconds.</a:t>
            </a:r>
            <a:endParaRPr lang="en-PH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8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2.22222E-6 L -0.01771 2.22222E-6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0.0177 -3.7037E-6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95833E-6 1.48148E-6 L -0.0177 1.48148E-6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1771 -3.7037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1.11111E-6 L -0.01771 1.11111E-6 " pathEditMode="relative" rAng="0" ptsTypes="AA">
                                      <p:cBhvr>
                                        <p:cTn id="57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6" presetClass="entr" presetSubtype="4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-0.01771 -3.7037E-6 " pathEditMode="relative" rAng="0" ptsTypes="AA">
                                      <p:cBhvr>
                                        <p:cTn id="66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1.11111E-6 L -0.01771 1.11111E-6 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9" grpId="0" animBg="1"/>
      <p:bldP spid="34" grpId="0"/>
      <p:bldP spid="34" grpId="1"/>
      <p:bldP spid="37" grpId="0"/>
      <p:bldP spid="37" grpId="1"/>
      <p:bldP spid="44" grpId="0"/>
      <p:bldP spid="44" grpId="1"/>
      <p:bldP spid="53" grpId="0"/>
      <p:bldP spid="53" grpId="1"/>
      <p:bldP spid="12" grpId="0"/>
      <p:bldP spid="12" grpId="1"/>
      <p:bldP spid="48" grpId="0"/>
      <p:bldP spid="4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FCE4D9-DC5F-C296-7AF1-0C134F8DB7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Cargoo collaboration &amp; integration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C9855-3744-9231-D679-EB0068BC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31471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889AA573-F9AF-A609-245E-92E8B0732405}"/>
              </a:ext>
            </a:extLst>
          </p:cNvPr>
          <p:cNvSpPr/>
          <p:nvPr/>
        </p:nvSpPr>
        <p:spPr>
          <a:xfrm>
            <a:off x="304800" y="5427097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F0546C0-61B8-B23B-2F9D-583D5986820B}"/>
              </a:ext>
            </a:extLst>
          </p:cNvPr>
          <p:cNvSpPr/>
          <p:nvPr/>
        </p:nvSpPr>
        <p:spPr>
          <a:xfrm>
            <a:off x="6815820" y="5427097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A08AC5B-9F0E-813D-D519-F16C0DB60348}"/>
              </a:ext>
            </a:extLst>
          </p:cNvPr>
          <p:cNvSpPr/>
          <p:nvPr/>
        </p:nvSpPr>
        <p:spPr>
          <a:xfrm>
            <a:off x="5730650" y="5427097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771C88C-3591-D712-1CB7-8C5DD5041942}"/>
              </a:ext>
            </a:extLst>
          </p:cNvPr>
          <p:cNvSpPr/>
          <p:nvPr/>
        </p:nvSpPr>
        <p:spPr>
          <a:xfrm>
            <a:off x="4621849" y="5427097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EBA1328-0062-C4F6-81CA-72A66EED2FCB}"/>
              </a:ext>
            </a:extLst>
          </p:cNvPr>
          <p:cNvSpPr/>
          <p:nvPr/>
        </p:nvSpPr>
        <p:spPr>
          <a:xfrm>
            <a:off x="2475140" y="5427097"/>
            <a:ext cx="731690" cy="731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345EF-656F-82A2-12B1-2FDEDC0FF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&amp; CARGOO PARTNERSHIP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0403E7-ED60-8FE5-7F8A-80E9553E3BD9}"/>
              </a:ext>
            </a:extLst>
          </p:cNvPr>
          <p:cNvSpPr/>
          <p:nvPr/>
        </p:nvSpPr>
        <p:spPr>
          <a:xfrm>
            <a:off x="0" y="2870689"/>
            <a:ext cx="12192000" cy="17147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E870BE0A-71EC-9075-1C70-D90E36BD0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5" t="33182" r="17583" b="36555"/>
          <a:stretch/>
        </p:blipFill>
        <p:spPr>
          <a:xfrm>
            <a:off x="374338" y="3569588"/>
            <a:ext cx="1593130" cy="537328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553114CD-0477-350C-BB5E-3AAFD2EF390C}"/>
              </a:ext>
            </a:extLst>
          </p:cNvPr>
          <p:cNvSpPr>
            <a:spLocks/>
          </p:cNvSpPr>
          <p:nvPr/>
        </p:nvSpPr>
        <p:spPr>
          <a:xfrm>
            <a:off x="3694" y="2476435"/>
            <a:ext cx="12192000" cy="3981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Business Partner Flow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A98ABF-67B3-BF45-ADF6-8F8B91239D32}"/>
              </a:ext>
            </a:extLst>
          </p:cNvPr>
          <p:cNvSpPr/>
          <p:nvPr/>
        </p:nvSpPr>
        <p:spPr>
          <a:xfrm>
            <a:off x="10303497" y="3030873"/>
            <a:ext cx="1583703" cy="432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Transport Management System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5445DC6-95CE-676C-EA3C-472421CC982E}"/>
              </a:ext>
            </a:extLst>
          </p:cNvPr>
          <p:cNvSpPr/>
          <p:nvPr/>
        </p:nvSpPr>
        <p:spPr>
          <a:xfrm>
            <a:off x="10303497" y="4011994"/>
            <a:ext cx="1583703" cy="432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Document Management System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EBD2E52-6C29-F684-15E5-8C79238785F6}"/>
              </a:ext>
            </a:extLst>
          </p:cNvPr>
          <p:cNvSpPr/>
          <p:nvPr/>
        </p:nvSpPr>
        <p:spPr>
          <a:xfrm>
            <a:off x="10303497" y="3521434"/>
            <a:ext cx="1583703" cy="432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Rate Management System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20DE945-0AA6-881A-A5BF-696D0DAB9175}"/>
              </a:ext>
            </a:extLst>
          </p:cNvPr>
          <p:cNvSpPr/>
          <p:nvPr/>
        </p:nvSpPr>
        <p:spPr>
          <a:xfrm>
            <a:off x="10243150" y="3030873"/>
            <a:ext cx="60347" cy="432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90EF4E5-9089-8F14-E401-8F41264BB18C}"/>
              </a:ext>
            </a:extLst>
          </p:cNvPr>
          <p:cNvSpPr/>
          <p:nvPr/>
        </p:nvSpPr>
        <p:spPr>
          <a:xfrm>
            <a:off x="10243150" y="4011994"/>
            <a:ext cx="60347" cy="432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6846AB9-27CD-6FC9-4944-90A032A13412}"/>
              </a:ext>
            </a:extLst>
          </p:cNvPr>
          <p:cNvSpPr/>
          <p:nvPr/>
        </p:nvSpPr>
        <p:spPr>
          <a:xfrm>
            <a:off x="10243150" y="3521434"/>
            <a:ext cx="60347" cy="43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365D500-B600-5316-682F-983FABDB865E}"/>
              </a:ext>
            </a:extLst>
          </p:cNvPr>
          <p:cNvGrpSpPr/>
          <p:nvPr/>
        </p:nvGrpSpPr>
        <p:grpSpPr>
          <a:xfrm>
            <a:off x="10071330" y="5427097"/>
            <a:ext cx="731690" cy="731690"/>
            <a:chOff x="10071330" y="5318978"/>
            <a:chExt cx="731690" cy="73169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CDD43B0-BCC2-0BBB-F459-849B3BAB469D}"/>
                </a:ext>
              </a:extLst>
            </p:cNvPr>
            <p:cNvSpPr/>
            <p:nvPr/>
          </p:nvSpPr>
          <p:spPr>
            <a:xfrm>
              <a:off x="10071330" y="5318978"/>
              <a:ext cx="731690" cy="731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045F4949-CFEF-00EE-6026-3EB1BE280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18406" y="5466054"/>
              <a:ext cx="437539" cy="437539"/>
            </a:xfrm>
            <a:prstGeom prst="rect">
              <a:avLst/>
            </a:prstGeom>
          </p:spPr>
        </p:pic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7DCAE77F-6342-042B-116F-1A2D500957E7}"/>
              </a:ext>
            </a:extLst>
          </p:cNvPr>
          <p:cNvGrpSpPr/>
          <p:nvPr/>
        </p:nvGrpSpPr>
        <p:grpSpPr>
          <a:xfrm>
            <a:off x="8986160" y="5427097"/>
            <a:ext cx="731690" cy="731690"/>
            <a:chOff x="8986160" y="5318978"/>
            <a:chExt cx="731690" cy="731690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E9ACFFB-341B-49A7-F8C4-C83695531EE3}"/>
                </a:ext>
              </a:extLst>
            </p:cNvPr>
            <p:cNvSpPr/>
            <p:nvPr/>
          </p:nvSpPr>
          <p:spPr>
            <a:xfrm>
              <a:off x="8986160" y="5318978"/>
              <a:ext cx="731690" cy="731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88C04DA1-E781-69AA-6B07-37E96C5DC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42421" y="5475239"/>
              <a:ext cx="419169" cy="419169"/>
            </a:xfrm>
            <a:prstGeom prst="rect">
              <a:avLst/>
            </a:prstGeom>
          </p:spPr>
        </p:pic>
      </p:grpSp>
      <p:pic>
        <p:nvPicPr>
          <p:cNvPr id="101" name="Graphic 100">
            <a:extLst>
              <a:ext uri="{FF2B5EF4-FFF2-40B4-BE49-F238E27FC236}">
                <a16:creationId xmlns:a16="http://schemas.microsoft.com/office/drawing/2014/main" id="{6FD26FEA-B35F-0738-F18A-A3E9B2280C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0604" y="5561881"/>
            <a:ext cx="462122" cy="462122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3F41ACE-1718-5C99-2585-51BB2A006A84}"/>
              </a:ext>
            </a:extLst>
          </p:cNvPr>
          <p:cNvGrpSpPr/>
          <p:nvPr/>
        </p:nvGrpSpPr>
        <p:grpSpPr>
          <a:xfrm>
            <a:off x="7900990" y="5427097"/>
            <a:ext cx="731690" cy="731690"/>
            <a:chOff x="7900990" y="5318978"/>
            <a:chExt cx="731690" cy="73169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737770D-1EA7-4CF6-C0E9-F39AFD17906D}"/>
                </a:ext>
              </a:extLst>
            </p:cNvPr>
            <p:cNvSpPr/>
            <p:nvPr/>
          </p:nvSpPr>
          <p:spPr>
            <a:xfrm>
              <a:off x="7900990" y="5318978"/>
              <a:ext cx="731690" cy="731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AA5A9F18-9AA5-7B5E-A189-BF9DE7B1B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4419" y="5442407"/>
              <a:ext cx="484832" cy="484832"/>
            </a:xfrm>
            <a:prstGeom prst="rect">
              <a:avLst/>
            </a:prstGeom>
          </p:spPr>
        </p:pic>
      </p:grpSp>
      <p:pic>
        <p:nvPicPr>
          <p:cNvPr id="105" name="Graphic 104">
            <a:extLst>
              <a:ext uri="{FF2B5EF4-FFF2-40B4-BE49-F238E27FC236}">
                <a16:creationId xmlns:a16="http://schemas.microsoft.com/office/drawing/2014/main" id="{7A732307-84AC-1C1F-D883-93D3F07343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98914" y="5595361"/>
            <a:ext cx="395162" cy="395162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735C86A4-93D9-C0CF-E179-C6A9CB7373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2948" y="5588196"/>
            <a:ext cx="409493" cy="40949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1E3B92ED-C496-4BCF-ACD6-2A66943968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19240" y="5571197"/>
            <a:ext cx="443490" cy="443490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63981E0-6034-0546-A1CF-BE508B8184AB}"/>
              </a:ext>
            </a:extLst>
          </p:cNvPr>
          <p:cNvGrpSpPr/>
          <p:nvPr/>
        </p:nvGrpSpPr>
        <p:grpSpPr>
          <a:xfrm>
            <a:off x="3560310" y="5427097"/>
            <a:ext cx="731690" cy="731690"/>
            <a:chOff x="3560310" y="5318978"/>
            <a:chExt cx="731690" cy="731690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2BAE65F-689A-3F05-6C9D-5CD96BDC2A90}"/>
                </a:ext>
              </a:extLst>
            </p:cNvPr>
            <p:cNvSpPr/>
            <p:nvPr/>
          </p:nvSpPr>
          <p:spPr>
            <a:xfrm>
              <a:off x="3560310" y="5318978"/>
              <a:ext cx="731690" cy="731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9B56F609-CB16-99EC-9867-D103AE1F7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694819" y="5453487"/>
              <a:ext cx="462672" cy="462672"/>
            </a:xfrm>
            <a:prstGeom prst="rect">
              <a:avLst/>
            </a:prstGeom>
          </p:spPr>
        </p:pic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0A43270-1401-A1E0-4078-6D6A4C63D960}"/>
              </a:ext>
            </a:extLst>
          </p:cNvPr>
          <p:cNvGrpSpPr/>
          <p:nvPr/>
        </p:nvGrpSpPr>
        <p:grpSpPr>
          <a:xfrm>
            <a:off x="11147827" y="5427097"/>
            <a:ext cx="731690" cy="731690"/>
            <a:chOff x="11147827" y="5318978"/>
            <a:chExt cx="731690" cy="73169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F16DC13E-0503-2265-D15D-9A5A1E041133}"/>
                </a:ext>
              </a:extLst>
            </p:cNvPr>
            <p:cNvSpPr/>
            <p:nvPr/>
          </p:nvSpPr>
          <p:spPr>
            <a:xfrm>
              <a:off x="11147827" y="5318978"/>
              <a:ext cx="731690" cy="731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E2855984-7A97-4F6E-323D-4AD209325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305554" y="5476705"/>
              <a:ext cx="416236" cy="416236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141D930-EB39-E77B-937F-67FC5EDAC864}"/>
              </a:ext>
            </a:extLst>
          </p:cNvPr>
          <p:cNvGrpSpPr/>
          <p:nvPr/>
        </p:nvGrpSpPr>
        <p:grpSpPr>
          <a:xfrm>
            <a:off x="1389970" y="5427097"/>
            <a:ext cx="731690" cy="731690"/>
            <a:chOff x="1389970" y="5318978"/>
            <a:chExt cx="731690" cy="73169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CCCE66A-8EA9-3852-282D-1389CB869F4C}"/>
                </a:ext>
              </a:extLst>
            </p:cNvPr>
            <p:cNvSpPr/>
            <p:nvPr/>
          </p:nvSpPr>
          <p:spPr>
            <a:xfrm>
              <a:off x="1389970" y="5318978"/>
              <a:ext cx="731690" cy="731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E6ED86FD-1AEE-DDA8-95EC-B47C66422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553442" y="5482450"/>
              <a:ext cx="404746" cy="404746"/>
            </a:xfrm>
            <a:prstGeom prst="rect">
              <a:avLst/>
            </a:prstGeom>
          </p:spPr>
        </p:pic>
      </p:grpSp>
      <p:pic>
        <p:nvPicPr>
          <p:cNvPr id="117" name="Graphic 116">
            <a:extLst>
              <a:ext uri="{FF2B5EF4-FFF2-40B4-BE49-F238E27FC236}">
                <a16:creationId xmlns:a16="http://schemas.microsoft.com/office/drawing/2014/main" id="{305A7A1E-B0CB-AB41-139C-79D88CC4028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75113" y="5597410"/>
            <a:ext cx="391064" cy="39106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A8B804-8812-243F-7D39-E223EF96666B}"/>
              </a:ext>
            </a:extLst>
          </p:cNvPr>
          <p:cNvCxnSpPr>
            <a:cxnSpLocks/>
          </p:cNvCxnSpPr>
          <p:nvPr/>
        </p:nvCxnSpPr>
        <p:spPr>
          <a:xfrm flipH="1">
            <a:off x="2130297" y="3838252"/>
            <a:ext cx="6818182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5954F2E-213C-B078-5A0C-C2C19E0BE1A1}"/>
              </a:ext>
            </a:extLst>
          </p:cNvPr>
          <p:cNvSpPr>
            <a:spLocks/>
          </p:cNvSpPr>
          <p:nvPr/>
        </p:nvSpPr>
        <p:spPr>
          <a:xfrm>
            <a:off x="2460695" y="3532252"/>
            <a:ext cx="79200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Partner Visibility</a:t>
            </a:r>
            <a:endParaRPr kumimoji="0" lang="de-CH" sz="12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B87C18-BCB6-1F20-CDD8-164B31216037}"/>
              </a:ext>
            </a:extLst>
          </p:cNvPr>
          <p:cNvSpPr>
            <a:spLocks/>
          </p:cNvSpPr>
          <p:nvPr/>
        </p:nvSpPr>
        <p:spPr>
          <a:xfrm>
            <a:off x="4082641" y="3532252"/>
            <a:ext cx="79200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Shipper Visibil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E025A2-A288-138C-F321-A792AE8C8440}"/>
              </a:ext>
            </a:extLst>
          </p:cNvPr>
          <p:cNvSpPr>
            <a:spLocks/>
          </p:cNvSpPr>
          <p:nvPr/>
        </p:nvSpPr>
        <p:spPr>
          <a:xfrm>
            <a:off x="5704587" y="3532252"/>
            <a:ext cx="79200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Exporter Visibility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ED14D8-EFB6-98DB-A0B8-9BD3259D0009}"/>
              </a:ext>
            </a:extLst>
          </p:cNvPr>
          <p:cNvSpPr>
            <a:spLocks/>
          </p:cNvSpPr>
          <p:nvPr/>
        </p:nvSpPr>
        <p:spPr>
          <a:xfrm>
            <a:off x="8948479" y="3532252"/>
            <a:ext cx="79200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Buyer Visibility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EB54BA-3C51-7219-A476-FA7ACC74B8CB}"/>
              </a:ext>
            </a:extLst>
          </p:cNvPr>
          <p:cNvSpPr>
            <a:spLocks/>
          </p:cNvSpPr>
          <p:nvPr/>
        </p:nvSpPr>
        <p:spPr>
          <a:xfrm>
            <a:off x="7326533" y="3532252"/>
            <a:ext cx="79200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Trader Visibility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264872-27C9-ACB7-23BC-D7E712BA71C3}"/>
              </a:ext>
            </a:extLst>
          </p:cNvPr>
          <p:cNvSpPr>
            <a:spLocks/>
          </p:cNvSpPr>
          <p:nvPr/>
        </p:nvSpPr>
        <p:spPr>
          <a:xfrm>
            <a:off x="3271668" y="3532252"/>
            <a:ext cx="792000" cy="61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Shipment Delegation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686A13-54E5-AAFA-C3B8-A8EBDCFA4B58}"/>
              </a:ext>
            </a:extLst>
          </p:cNvPr>
          <p:cNvSpPr>
            <a:spLocks/>
          </p:cNvSpPr>
          <p:nvPr/>
        </p:nvSpPr>
        <p:spPr>
          <a:xfrm>
            <a:off x="4893614" y="3532252"/>
            <a:ext cx="792000" cy="61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Shipment Delegation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57CAE6-7303-C9B9-51D5-085FE1AA6FF8}"/>
              </a:ext>
            </a:extLst>
          </p:cNvPr>
          <p:cNvSpPr>
            <a:spLocks/>
          </p:cNvSpPr>
          <p:nvPr/>
        </p:nvSpPr>
        <p:spPr>
          <a:xfrm>
            <a:off x="6515560" y="3532252"/>
            <a:ext cx="792000" cy="61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Shipment Delegation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5299B9-7AB7-37CC-6772-0743E4832CB6}"/>
              </a:ext>
            </a:extLst>
          </p:cNvPr>
          <p:cNvSpPr>
            <a:spLocks/>
          </p:cNvSpPr>
          <p:nvPr/>
        </p:nvSpPr>
        <p:spPr>
          <a:xfrm>
            <a:off x="8137506" y="3532252"/>
            <a:ext cx="792000" cy="61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Shipment Delegation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B9243DE-C398-51E9-F56A-6090938C839C}"/>
              </a:ext>
            </a:extLst>
          </p:cNvPr>
          <p:cNvSpPr>
            <a:spLocks/>
          </p:cNvSpPr>
          <p:nvPr/>
        </p:nvSpPr>
        <p:spPr>
          <a:xfrm>
            <a:off x="2460695" y="2930971"/>
            <a:ext cx="792000" cy="220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</a:t>
            </a: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4FB2C67-8DE6-3107-5F04-4F0E8185FE51}"/>
              </a:ext>
            </a:extLst>
          </p:cNvPr>
          <p:cNvSpPr>
            <a:spLocks/>
          </p:cNvSpPr>
          <p:nvPr/>
        </p:nvSpPr>
        <p:spPr>
          <a:xfrm>
            <a:off x="4082641" y="2930971"/>
            <a:ext cx="792000" cy="220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</a:t>
            </a: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69F67C5-FB7F-337D-2C65-AA93DBA222D2}"/>
              </a:ext>
            </a:extLst>
          </p:cNvPr>
          <p:cNvSpPr>
            <a:spLocks/>
          </p:cNvSpPr>
          <p:nvPr/>
        </p:nvSpPr>
        <p:spPr>
          <a:xfrm>
            <a:off x="5704587" y="2930971"/>
            <a:ext cx="792000" cy="220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</a:t>
            </a: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28F5354-5366-A040-D5F0-84842B558645}"/>
              </a:ext>
            </a:extLst>
          </p:cNvPr>
          <p:cNvSpPr>
            <a:spLocks/>
          </p:cNvSpPr>
          <p:nvPr/>
        </p:nvSpPr>
        <p:spPr>
          <a:xfrm>
            <a:off x="7326533" y="2930971"/>
            <a:ext cx="792000" cy="220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</a:t>
            </a: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5E0107-AFF5-2B8F-E151-950CC868CAAE}"/>
              </a:ext>
            </a:extLst>
          </p:cNvPr>
          <p:cNvSpPr>
            <a:spLocks/>
          </p:cNvSpPr>
          <p:nvPr/>
        </p:nvSpPr>
        <p:spPr>
          <a:xfrm>
            <a:off x="8858479" y="2930971"/>
            <a:ext cx="972000" cy="507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Integration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Order</a:t>
            </a:r>
            <a:endParaRPr kumimoji="0" lang="de-CH" sz="1100" b="0" i="0" u="none" strike="noStrike" kern="1200" cap="none" spc="0" normalizeH="0" baseline="0" noProof="0" dirty="0">
              <a:ln>
                <a:noFill/>
              </a:ln>
              <a:solidFill>
                <a:srgbClr val="1F374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1BA3E6-9AD4-BCB7-0813-1EC7FB681790}"/>
              </a:ext>
            </a:extLst>
          </p:cNvPr>
          <p:cNvGrpSpPr/>
          <p:nvPr/>
        </p:nvGrpSpPr>
        <p:grpSpPr>
          <a:xfrm>
            <a:off x="8876478" y="1447437"/>
            <a:ext cx="864001" cy="829622"/>
            <a:chOff x="8958644" y="1467891"/>
            <a:chExt cx="864000" cy="829622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74B25E8-7C53-5B54-BD29-B96AF857E9E9}"/>
                </a:ext>
              </a:extLst>
            </p:cNvPr>
            <p:cNvSpPr>
              <a:spLocks/>
            </p:cNvSpPr>
            <p:nvPr/>
          </p:nvSpPr>
          <p:spPr>
            <a:xfrm>
              <a:off x="8958644" y="2076985"/>
              <a:ext cx="864000" cy="2205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F374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Buyer</a:t>
              </a:r>
              <a:endPara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F4D6BF00-1E7A-5CB7-FEF7-7E96A5C31570}"/>
                </a:ext>
              </a:extLst>
            </p:cNvPr>
            <p:cNvGrpSpPr/>
            <p:nvPr/>
          </p:nvGrpSpPr>
          <p:grpSpPr>
            <a:xfrm>
              <a:off x="9114900" y="1467891"/>
              <a:ext cx="551488" cy="551488"/>
              <a:chOff x="9266859" y="2003359"/>
              <a:chExt cx="551488" cy="551488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EC05425-BB69-399B-1473-A8AB8F5A127E}"/>
                  </a:ext>
                </a:extLst>
              </p:cNvPr>
              <p:cNvSpPr/>
              <p:nvPr/>
            </p:nvSpPr>
            <p:spPr>
              <a:xfrm>
                <a:off x="9266859" y="2003359"/>
                <a:ext cx="551488" cy="55148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pic>
            <p:nvPicPr>
              <p:cNvPr id="125" name="Graphic 124">
                <a:extLst>
                  <a:ext uri="{FF2B5EF4-FFF2-40B4-BE49-F238E27FC236}">
                    <a16:creationId xmlns:a16="http://schemas.microsoft.com/office/drawing/2014/main" id="{5DA76202-5310-D0F8-9092-FD193925FF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9381318" y="2117818"/>
                <a:ext cx="322571" cy="322571"/>
              </a:xfrm>
              <a:prstGeom prst="rect">
                <a:avLst/>
              </a:prstGeom>
            </p:spPr>
          </p:pic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B83A8C8-BE54-EB6D-6CF6-70B6F714B244}"/>
              </a:ext>
            </a:extLst>
          </p:cNvPr>
          <p:cNvGrpSpPr/>
          <p:nvPr/>
        </p:nvGrpSpPr>
        <p:grpSpPr>
          <a:xfrm>
            <a:off x="2056911" y="1425081"/>
            <a:ext cx="1672760" cy="1009878"/>
            <a:chOff x="2063370" y="1467891"/>
            <a:chExt cx="1672760" cy="1009878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40E430B-1E99-9F50-A213-88F5CF5D47D3}"/>
                </a:ext>
              </a:extLst>
            </p:cNvPr>
            <p:cNvSpPr>
              <a:spLocks/>
            </p:cNvSpPr>
            <p:nvPr/>
          </p:nvSpPr>
          <p:spPr>
            <a:xfrm>
              <a:off x="2063370" y="1950010"/>
              <a:ext cx="1672760" cy="5277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Manufacture / Brand owner</a:t>
              </a:r>
              <a:endPara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srgbClr val="1F3748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EDF63F10-CC83-85BF-99FC-DE8F6423B873}"/>
                </a:ext>
              </a:extLst>
            </p:cNvPr>
            <p:cNvGrpSpPr/>
            <p:nvPr/>
          </p:nvGrpSpPr>
          <p:grpSpPr>
            <a:xfrm>
              <a:off x="2627116" y="1467891"/>
              <a:ext cx="551488" cy="551488"/>
              <a:chOff x="2779075" y="2003359"/>
              <a:chExt cx="551488" cy="55148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C4F3841-1D11-4D5C-165A-ECE15E205623}"/>
                  </a:ext>
                </a:extLst>
              </p:cNvPr>
              <p:cNvSpPr/>
              <p:nvPr/>
            </p:nvSpPr>
            <p:spPr>
              <a:xfrm>
                <a:off x="2779075" y="2003359"/>
                <a:ext cx="551488" cy="55148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pic>
            <p:nvPicPr>
              <p:cNvPr id="133" name="Graphic 132">
                <a:extLst>
                  <a:ext uri="{FF2B5EF4-FFF2-40B4-BE49-F238E27FC236}">
                    <a16:creationId xmlns:a16="http://schemas.microsoft.com/office/drawing/2014/main" id="{5815B40D-7478-CA67-EC3C-3CAE2DDC9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2888686" y="2112970"/>
                <a:ext cx="332267" cy="332267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68F9E1-AA9C-BF5F-00CF-BBDEEC464295}"/>
              </a:ext>
            </a:extLst>
          </p:cNvPr>
          <p:cNvGrpSpPr/>
          <p:nvPr/>
        </p:nvGrpSpPr>
        <p:grpSpPr>
          <a:xfrm>
            <a:off x="0" y="4415277"/>
            <a:ext cx="12192000" cy="774921"/>
            <a:chOff x="0" y="4470696"/>
            <a:chExt cx="12192000" cy="77492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2BDC96C-7121-0A97-22A8-CC1634173939}"/>
                </a:ext>
              </a:extLst>
            </p:cNvPr>
            <p:cNvSpPr>
              <a:spLocks/>
            </p:cNvSpPr>
            <p:nvPr/>
          </p:nvSpPr>
          <p:spPr>
            <a:xfrm>
              <a:off x="0" y="4658804"/>
              <a:ext cx="12192000" cy="3981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Logistics Flow</a:t>
              </a:r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F07AE968-9B4F-3E67-FC0B-B12CF15A7056}"/>
                </a:ext>
              </a:extLst>
            </p:cNvPr>
            <p:cNvSpPr/>
            <p:nvPr/>
          </p:nvSpPr>
          <p:spPr>
            <a:xfrm>
              <a:off x="5939292" y="4470696"/>
              <a:ext cx="313417" cy="18867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C7336E65-3B82-6335-67AA-6983CEDB45EA}"/>
                </a:ext>
              </a:extLst>
            </p:cNvPr>
            <p:cNvSpPr/>
            <p:nvPr/>
          </p:nvSpPr>
          <p:spPr>
            <a:xfrm flipV="1">
              <a:off x="5939292" y="5056943"/>
              <a:ext cx="313417" cy="18867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82480A49-C826-2588-78FD-89A78AC276CA}"/>
              </a:ext>
            </a:extLst>
          </p:cNvPr>
          <p:cNvSpPr txBox="1"/>
          <p:nvPr/>
        </p:nvSpPr>
        <p:spPr>
          <a:xfrm>
            <a:off x="7635054" y="423949"/>
            <a:ext cx="3020891" cy="6080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CH" sz="1600" dirty="0" err="1">
              <a:solidFill>
                <a:schemeClr val="tx2"/>
              </a:solidFill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26E4DE66-4B67-DC64-7ED7-946A4BBADB0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62337" y="1396023"/>
            <a:ext cx="1933345" cy="82733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B354E3B-2284-CDCC-B4EC-B7E640BE7E7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8197" y="1384550"/>
            <a:ext cx="1933345" cy="82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55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Rectangle 1431">
            <a:extLst>
              <a:ext uri="{FF2B5EF4-FFF2-40B4-BE49-F238E27FC236}">
                <a16:creationId xmlns:a16="http://schemas.microsoft.com/office/drawing/2014/main" id="{D97618FF-B79A-B087-2525-DE8CCBECBF1F}"/>
              </a:ext>
            </a:extLst>
          </p:cNvPr>
          <p:cNvSpPr/>
          <p:nvPr/>
        </p:nvSpPr>
        <p:spPr>
          <a:xfrm>
            <a:off x="7962832" y="1918361"/>
            <a:ext cx="4229167" cy="437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85" name="Rectangle 1384">
            <a:extLst>
              <a:ext uri="{FF2B5EF4-FFF2-40B4-BE49-F238E27FC236}">
                <a16:creationId xmlns:a16="http://schemas.microsoft.com/office/drawing/2014/main" id="{8063029F-6294-C6E5-A7DA-2841741180D9}"/>
              </a:ext>
            </a:extLst>
          </p:cNvPr>
          <p:cNvSpPr/>
          <p:nvPr/>
        </p:nvSpPr>
        <p:spPr>
          <a:xfrm>
            <a:off x="300783" y="3946327"/>
            <a:ext cx="7360168" cy="20099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5" name="Rectangle 1404">
            <a:extLst>
              <a:ext uri="{FF2B5EF4-FFF2-40B4-BE49-F238E27FC236}">
                <a16:creationId xmlns:a16="http://schemas.microsoft.com/office/drawing/2014/main" id="{96163211-5019-E11F-A95E-2AA6840134D8}"/>
              </a:ext>
            </a:extLst>
          </p:cNvPr>
          <p:cNvSpPr/>
          <p:nvPr/>
        </p:nvSpPr>
        <p:spPr>
          <a:xfrm>
            <a:off x="300783" y="3946327"/>
            <a:ext cx="7360168" cy="39707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Available Flows EDI/API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354E1E-B4D2-DFE7-F31B-E08C6AFC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 integration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4C7C1F-9D9E-A166-998A-5AC3E441CD8E}"/>
              </a:ext>
            </a:extLst>
          </p:cNvPr>
          <p:cNvSpPr>
            <a:spLocks/>
          </p:cNvSpPr>
          <p:nvPr/>
        </p:nvSpPr>
        <p:spPr>
          <a:xfrm>
            <a:off x="-5308" y="1306361"/>
            <a:ext cx="7980384" cy="665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72000" bIns="0" rtlCol="0" anchor="ctr"/>
          <a:lstStyle/>
          <a:p>
            <a:pPr algn="ctr">
              <a:spcAft>
                <a:spcPts val="300"/>
              </a:spcAft>
            </a:pPr>
            <a:r>
              <a:rPr lang="en-US" sz="1600" b="1" dirty="0"/>
              <a:t>Ocean Carriers</a:t>
            </a:r>
          </a:p>
          <a:p>
            <a:pPr algn="ctr">
              <a:spcAft>
                <a:spcPts val="300"/>
              </a:spcAft>
            </a:pPr>
            <a:r>
              <a:rPr lang="en-US" sz="1100" dirty="0">
                <a:solidFill>
                  <a:schemeClr val="bg1"/>
                </a:solidFill>
              </a:rPr>
              <a:t>Direct EDI/API Connections With Ocean Carriers + 95%  of all global container capacity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211C7-8505-DC5E-79F0-544F9E343800}"/>
              </a:ext>
            </a:extLst>
          </p:cNvPr>
          <p:cNvSpPr>
            <a:spLocks/>
          </p:cNvSpPr>
          <p:nvPr/>
        </p:nvSpPr>
        <p:spPr>
          <a:xfrm>
            <a:off x="7975076" y="1306361"/>
            <a:ext cx="4216924" cy="665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algn="ctr">
              <a:spcAft>
                <a:spcPts val="300"/>
              </a:spcAft>
            </a:pPr>
            <a:r>
              <a:rPr lang="en-US" sz="1600" b="1" dirty="0"/>
              <a:t>Business Partners </a:t>
            </a:r>
          </a:p>
          <a:p>
            <a:pPr algn="ctr">
              <a:spcAft>
                <a:spcPts val="300"/>
              </a:spcAft>
            </a:pPr>
            <a:r>
              <a:rPr lang="en-US" sz="1100" dirty="0"/>
              <a:t>Existing &amp; New Projects/Partners In Development</a:t>
            </a:r>
          </a:p>
        </p:txBody>
      </p:sp>
      <p:grpSp>
        <p:nvGrpSpPr>
          <p:cNvPr id="1384" name="Group 1383">
            <a:extLst>
              <a:ext uri="{FF2B5EF4-FFF2-40B4-BE49-F238E27FC236}">
                <a16:creationId xmlns:a16="http://schemas.microsoft.com/office/drawing/2014/main" id="{ABF36D53-1ADA-5D61-FAB9-2B7B06A36B80}"/>
              </a:ext>
            </a:extLst>
          </p:cNvPr>
          <p:cNvGrpSpPr/>
          <p:nvPr/>
        </p:nvGrpSpPr>
        <p:grpSpPr>
          <a:xfrm>
            <a:off x="347319" y="2145951"/>
            <a:ext cx="7340696" cy="309386"/>
            <a:chOff x="304997" y="2088801"/>
            <a:chExt cx="7340696" cy="309386"/>
          </a:xfrm>
        </p:grpSpPr>
        <p:grpSp>
          <p:nvGrpSpPr>
            <p:cNvPr id="1379" name="Group 1378">
              <a:extLst>
                <a:ext uri="{FF2B5EF4-FFF2-40B4-BE49-F238E27FC236}">
                  <a16:creationId xmlns:a16="http://schemas.microsoft.com/office/drawing/2014/main" id="{36DF47BF-7B4A-EB68-AA6F-51348EA438F1}"/>
                </a:ext>
              </a:extLst>
            </p:cNvPr>
            <p:cNvGrpSpPr/>
            <p:nvPr/>
          </p:nvGrpSpPr>
          <p:grpSpPr>
            <a:xfrm>
              <a:off x="304997" y="2088801"/>
              <a:ext cx="309386" cy="309386"/>
              <a:chOff x="304997" y="2173354"/>
              <a:chExt cx="309386" cy="309386"/>
            </a:xfrm>
          </p:grpSpPr>
          <p:sp>
            <p:nvSpPr>
              <p:cNvPr id="1339" name="Rectangle 1338">
                <a:extLst>
                  <a:ext uri="{FF2B5EF4-FFF2-40B4-BE49-F238E27FC236}">
                    <a16:creationId xmlns:a16="http://schemas.microsoft.com/office/drawing/2014/main" id="{514181E3-F712-E100-F569-695C14BD1F76}"/>
                  </a:ext>
                </a:extLst>
              </p:cNvPr>
              <p:cNvSpPr/>
              <p:nvPr/>
            </p:nvSpPr>
            <p:spPr>
              <a:xfrm>
                <a:off x="304997" y="2173354"/>
                <a:ext cx="309386" cy="309386"/>
              </a:xfrm>
              <a:prstGeom prst="rect">
                <a:avLst/>
              </a:prstGeom>
              <a:solidFill>
                <a:srgbClr val="FFCB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H"/>
              </a:p>
            </p:txBody>
          </p:sp>
          <p:pic>
            <p:nvPicPr>
              <p:cNvPr id="1340" name="Picture 1339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B72DB838-A62F-28B3-5269-59D3578CD2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6137" y="2209964"/>
                <a:ext cx="267106" cy="236166"/>
              </a:xfrm>
              <a:prstGeom prst="rect">
                <a:avLst/>
              </a:prstGeom>
              <a:solidFill>
                <a:srgbClr val="FFCB01"/>
              </a:solidFill>
            </p:spPr>
          </p:pic>
        </p:grpSp>
        <p:pic>
          <p:nvPicPr>
            <p:cNvPr id="1337" name="Picture 1336" descr="Text, logo&#10;&#10;Description automatically generated">
              <a:extLst>
                <a:ext uri="{FF2B5EF4-FFF2-40B4-BE49-F238E27FC236}">
                  <a16:creationId xmlns:a16="http://schemas.microsoft.com/office/drawing/2014/main" id="{6B5D90E2-DAAD-1C98-0414-A2488560C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2763" y="2137047"/>
              <a:ext cx="926889" cy="212895"/>
            </a:xfrm>
            <a:prstGeom prst="rect">
              <a:avLst/>
            </a:prstGeom>
          </p:spPr>
        </p:pic>
        <p:pic>
          <p:nvPicPr>
            <p:cNvPr id="1341" name="Picture 1340" descr="Logo, company name&#10;&#10;Description automatically generated">
              <a:extLst>
                <a:ext uri="{FF2B5EF4-FFF2-40B4-BE49-F238E27FC236}">
                  <a16:creationId xmlns:a16="http://schemas.microsoft.com/office/drawing/2014/main" id="{131E3844-516D-CA92-7D16-8DF5DC239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8032" y="2105418"/>
              <a:ext cx="452594" cy="276153"/>
            </a:xfrm>
            <a:prstGeom prst="rect">
              <a:avLst/>
            </a:prstGeom>
          </p:spPr>
        </p:pic>
        <p:pic>
          <p:nvPicPr>
            <p:cNvPr id="1342" name="Picture 1341" descr="Logo&#10;&#10;Description automatically generated">
              <a:extLst>
                <a:ext uri="{FF2B5EF4-FFF2-40B4-BE49-F238E27FC236}">
                  <a16:creationId xmlns:a16="http://schemas.microsoft.com/office/drawing/2014/main" id="{28A5D5E2-BC02-7BC7-E3DA-5BCC26B7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9006" y="2138955"/>
              <a:ext cx="449028" cy="209078"/>
            </a:xfrm>
            <a:prstGeom prst="rect">
              <a:avLst/>
            </a:prstGeom>
          </p:spPr>
        </p:pic>
        <p:pic>
          <p:nvPicPr>
            <p:cNvPr id="1351" name="Picture 1350" descr="A picture containing text, clock, dark&#10;&#10;Description automatically generated">
              <a:extLst>
                <a:ext uri="{FF2B5EF4-FFF2-40B4-BE49-F238E27FC236}">
                  <a16:creationId xmlns:a16="http://schemas.microsoft.com/office/drawing/2014/main" id="{D36B3F85-85F9-01C3-0DAD-ADC2968AE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890" y="2132998"/>
              <a:ext cx="580363" cy="220992"/>
            </a:xfrm>
            <a:prstGeom prst="rect">
              <a:avLst/>
            </a:prstGeom>
            <a:ln w="38100">
              <a:noFill/>
            </a:ln>
          </p:spPr>
        </p:pic>
        <p:pic>
          <p:nvPicPr>
            <p:cNvPr id="1352" name="Picture 1351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0A3DEA12-F8E9-B415-1510-154E611EA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36414" y="2096025"/>
              <a:ext cx="977096" cy="294939"/>
            </a:xfrm>
            <a:prstGeom prst="rect">
              <a:avLst/>
            </a:prstGeom>
          </p:spPr>
        </p:pic>
        <p:pic>
          <p:nvPicPr>
            <p:cNvPr id="1353" name="Picture 1352" descr="Logo&#10;&#10;Description automatically generated">
              <a:extLst>
                <a:ext uri="{FF2B5EF4-FFF2-40B4-BE49-F238E27FC236}">
                  <a16:creationId xmlns:a16="http://schemas.microsoft.com/office/drawing/2014/main" id="{35DA2F9B-E21F-9DC6-7C29-0F0292934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8374" b="37620"/>
            <a:stretch/>
          </p:blipFill>
          <p:spPr>
            <a:xfrm>
              <a:off x="6690634" y="2128859"/>
              <a:ext cx="955059" cy="229271"/>
            </a:xfrm>
            <a:prstGeom prst="rect">
              <a:avLst/>
            </a:prstGeom>
          </p:spPr>
        </p:pic>
      </p:grpSp>
      <p:grpSp>
        <p:nvGrpSpPr>
          <p:cNvPr id="1383" name="Group 1382">
            <a:extLst>
              <a:ext uri="{FF2B5EF4-FFF2-40B4-BE49-F238E27FC236}">
                <a16:creationId xmlns:a16="http://schemas.microsoft.com/office/drawing/2014/main" id="{A3A23BAF-11D6-45D4-B4FE-CE0BBDA2CEB6}"/>
              </a:ext>
            </a:extLst>
          </p:cNvPr>
          <p:cNvGrpSpPr/>
          <p:nvPr/>
        </p:nvGrpSpPr>
        <p:grpSpPr>
          <a:xfrm>
            <a:off x="1347910" y="3575601"/>
            <a:ext cx="5339514" cy="216524"/>
            <a:chOff x="401485" y="3518451"/>
            <a:chExt cx="5339514" cy="216524"/>
          </a:xfrm>
        </p:grpSpPr>
        <p:pic>
          <p:nvPicPr>
            <p:cNvPr id="1355" name="Graphic 1354">
              <a:extLst>
                <a:ext uri="{FF2B5EF4-FFF2-40B4-BE49-F238E27FC236}">
                  <a16:creationId xmlns:a16="http://schemas.microsoft.com/office/drawing/2014/main" id="{63C86BF6-ADE6-B53F-874D-AAE9FF9AB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89937" y="3575864"/>
              <a:ext cx="1525913" cy="101699"/>
            </a:xfrm>
            <a:prstGeom prst="rect">
              <a:avLst/>
            </a:prstGeom>
          </p:spPr>
        </p:pic>
        <p:pic>
          <p:nvPicPr>
            <p:cNvPr id="1356" name="Picture 1355">
              <a:extLst>
                <a:ext uri="{FF2B5EF4-FFF2-40B4-BE49-F238E27FC236}">
                  <a16:creationId xmlns:a16="http://schemas.microsoft.com/office/drawing/2014/main" id="{923BE6E9-28AD-73EE-D129-3011202DB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1485" y="3547844"/>
              <a:ext cx="1307909" cy="157738"/>
            </a:xfrm>
            <a:prstGeom prst="rect">
              <a:avLst/>
            </a:prstGeom>
          </p:spPr>
        </p:pic>
        <p:pic>
          <p:nvPicPr>
            <p:cNvPr id="1346" name="Picture 1345" descr="Logo&#10;&#10;Description automatically generated">
              <a:extLst>
                <a:ext uri="{FF2B5EF4-FFF2-40B4-BE49-F238E27FC236}">
                  <a16:creationId xmlns:a16="http://schemas.microsoft.com/office/drawing/2014/main" id="{97B0E39F-E1D0-4404-5ED5-C4EF1981E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16250" b="18073"/>
            <a:stretch/>
          </p:blipFill>
          <p:spPr>
            <a:xfrm>
              <a:off x="3996393" y="3550205"/>
              <a:ext cx="1118941" cy="153016"/>
            </a:xfrm>
            <a:prstGeom prst="rect">
              <a:avLst/>
            </a:prstGeom>
          </p:spPr>
        </p:pic>
        <p:pic>
          <p:nvPicPr>
            <p:cNvPr id="1344" name="Picture 1343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CA17AF64-A6E6-C403-6655-AFF29EA6F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495878" y="3518451"/>
              <a:ext cx="245121" cy="216524"/>
            </a:xfrm>
            <a:prstGeom prst="rect">
              <a:avLst/>
            </a:prstGeom>
          </p:spPr>
        </p:pic>
      </p:grpSp>
      <p:grpSp>
        <p:nvGrpSpPr>
          <p:cNvPr id="1382" name="Group 1381">
            <a:extLst>
              <a:ext uri="{FF2B5EF4-FFF2-40B4-BE49-F238E27FC236}">
                <a16:creationId xmlns:a16="http://schemas.microsoft.com/office/drawing/2014/main" id="{7188D2CE-F405-53E7-60D7-4016C7541545}"/>
              </a:ext>
            </a:extLst>
          </p:cNvPr>
          <p:cNvGrpSpPr/>
          <p:nvPr/>
        </p:nvGrpSpPr>
        <p:grpSpPr>
          <a:xfrm>
            <a:off x="359713" y="3129338"/>
            <a:ext cx="7315909" cy="262850"/>
            <a:chOff x="304800" y="3019799"/>
            <a:chExt cx="7315909" cy="262850"/>
          </a:xfrm>
        </p:grpSpPr>
        <p:pic>
          <p:nvPicPr>
            <p:cNvPr id="1358" name="Picture 135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7FE15CF-049A-1F8E-A387-C36C04DC17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14382" r="17622"/>
            <a:stretch/>
          </p:blipFill>
          <p:spPr>
            <a:xfrm>
              <a:off x="3134178" y="3023100"/>
              <a:ext cx="285752" cy="256248"/>
            </a:xfrm>
            <a:prstGeom prst="rect">
              <a:avLst/>
            </a:prstGeom>
          </p:spPr>
        </p:pic>
        <p:pic>
          <p:nvPicPr>
            <p:cNvPr id="1357" name="Picture 1356" descr="Text, logo, company name&#10;&#10;Description automatically generated">
              <a:extLst>
                <a:ext uri="{FF2B5EF4-FFF2-40B4-BE49-F238E27FC236}">
                  <a16:creationId xmlns:a16="http://schemas.microsoft.com/office/drawing/2014/main" id="{9BC74B9F-646D-9513-DB44-0DD5CD8C39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t="33626" b="32720"/>
            <a:stretch/>
          </p:blipFill>
          <p:spPr>
            <a:xfrm>
              <a:off x="7029871" y="3049593"/>
              <a:ext cx="590838" cy="203263"/>
            </a:xfrm>
            <a:prstGeom prst="rect">
              <a:avLst/>
            </a:prstGeom>
          </p:spPr>
        </p:pic>
        <p:pic>
          <p:nvPicPr>
            <p:cNvPr id="1359" name="Picture 135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08B4B2DB-80CE-AA51-E316-E5B802CCB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24646" y="3019799"/>
              <a:ext cx="804552" cy="262850"/>
            </a:xfrm>
            <a:prstGeom prst="rect">
              <a:avLst/>
            </a:prstGeom>
          </p:spPr>
        </p:pic>
        <p:pic>
          <p:nvPicPr>
            <p:cNvPr id="1360" name="Graphic 1359">
              <a:extLst>
                <a:ext uri="{FF2B5EF4-FFF2-40B4-BE49-F238E27FC236}">
                  <a16:creationId xmlns:a16="http://schemas.microsoft.com/office/drawing/2014/main" id="{AA814AC0-5B87-E4B2-97AF-25AD3A2FE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379277" y="3020171"/>
              <a:ext cx="404822" cy="262107"/>
            </a:xfrm>
            <a:prstGeom prst="rect">
              <a:avLst/>
            </a:prstGeom>
          </p:spPr>
        </p:pic>
        <p:pic>
          <p:nvPicPr>
            <p:cNvPr id="1361" name="Picture 1360" descr="Text&#10;&#10;Description automatically generated">
              <a:extLst>
                <a:ext uri="{FF2B5EF4-FFF2-40B4-BE49-F238E27FC236}">
                  <a16:creationId xmlns:a16="http://schemas.microsoft.com/office/drawing/2014/main" id="{B35F680F-EF50-4596-8471-76C7C6F54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70009" y="3049593"/>
              <a:ext cx="1005894" cy="203263"/>
            </a:xfrm>
            <a:prstGeom prst="rect">
              <a:avLst/>
            </a:prstGeom>
          </p:spPr>
        </p:pic>
        <p:pic>
          <p:nvPicPr>
            <p:cNvPr id="1343" name="Picture 1342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1D0F0E4F-0C69-2155-BE82-C1E2E358A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3025837"/>
              <a:ext cx="569767" cy="250775"/>
            </a:xfrm>
            <a:prstGeom prst="rect">
              <a:avLst/>
            </a:prstGeom>
            <a:ln w="38100">
              <a:noFill/>
            </a:ln>
          </p:spPr>
        </p:pic>
        <p:pic>
          <p:nvPicPr>
            <p:cNvPr id="1363" name="Picture 1362" descr="A screenshot of a video game&#10;&#10;Description automatically generated with medium confidence">
              <a:extLst>
                <a:ext uri="{FF2B5EF4-FFF2-40B4-BE49-F238E27FC236}">
                  <a16:creationId xmlns:a16="http://schemas.microsoft.com/office/drawing/2014/main" id="{6C3A48F5-49DE-31D6-DBBB-FC5B26A04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125982" y="3047738"/>
              <a:ext cx="1553811" cy="206972"/>
            </a:xfrm>
            <a:prstGeom prst="rect">
              <a:avLst/>
            </a:prstGeom>
          </p:spPr>
        </p:pic>
      </p:grpSp>
      <p:grpSp>
        <p:nvGrpSpPr>
          <p:cNvPr id="1381" name="Group 1380">
            <a:extLst>
              <a:ext uri="{FF2B5EF4-FFF2-40B4-BE49-F238E27FC236}">
                <a16:creationId xmlns:a16="http://schemas.microsoft.com/office/drawing/2014/main" id="{6B3D9931-7367-C5C5-B015-93A5D37077D3}"/>
              </a:ext>
            </a:extLst>
          </p:cNvPr>
          <p:cNvGrpSpPr/>
          <p:nvPr/>
        </p:nvGrpSpPr>
        <p:grpSpPr>
          <a:xfrm>
            <a:off x="304800" y="2638750"/>
            <a:ext cx="7425734" cy="307175"/>
            <a:chOff x="304800" y="2453744"/>
            <a:chExt cx="7425734" cy="307175"/>
          </a:xfrm>
        </p:grpSpPr>
        <p:pic>
          <p:nvPicPr>
            <p:cNvPr id="1347" name="Picture 1346" descr="Logo&#10;&#10;Description automatically generated">
              <a:extLst>
                <a:ext uri="{FF2B5EF4-FFF2-40B4-BE49-F238E27FC236}">
                  <a16:creationId xmlns:a16="http://schemas.microsoft.com/office/drawing/2014/main" id="{6E263D71-165E-F087-D67F-AD089A47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026221" y="2511977"/>
              <a:ext cx="549147" cy="202946"/>
            </a:xfrm>
            <a:prstGeom prst="rect">
              <a:avLst/>
            </a:prstGeom>
          </p:spPr>
        </p:pic>
        <p:pic>
          <p:nvPicPr>
            <p:cNvPr id="1348" name="Picture 1347" descr="Logo&#10;&#10;Description automatically generated">
              <a:extLst>
                <a:ext uri="{FF2B5EF4-FFF2-40B4-BE49-F238E27FC236}">
                  <a16:creationId xmlns:a16="http://schemas.microsoft.com/office/drawing/2014/main" id="{801D6F6A-33BC-72BC-3295-18B0543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414133" y="2489854"/>
              <a:ext cx="445214" cy="247193"/>
            </a:xfrm>
            <a:prstGeom prst="rect">
              <a:avLst/>
            </a:prstGeom>
          </p:spPr>
        </p:pic>
        <p:pic>
          <p:nvPicPr>
            <p:cNvPr id="1349" name="Picture 134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95083704-7A3D-BC06-CBE3-CC838E9030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l="6479" t="19404" r="3804" b="18434"/>
            <a:stretch/>
          </p:blipFill>
          <p:spPr>
            <a:xfrm>
              <a:off x="304800" y="2517371"/>
              <a:ext cx="851162" cy="192159"/>
            </a:xfrm>
            <a:prstGeom prst="rect">
              <a:avLst/>
            </a:prstGeom>
          </p:spPr>
        </p:pic>
        <p:pic>
          <p:nvPicPr>
            <p:cNvPr id="1350" name="Picture 1349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C510B9A8-FD09-61EC-63EB-028C5C15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198837" y="2508901"/>
              <a:ext cx="487894" cy="209098"/>
            </a:xfrm>
            <a:prstGeom prst="rect">
              <a:avLst/>
            </a:prstGeom>
          </p:spPr>
        </p:pic>
        <p:pic>
          <p:nvPicPr>
            <p:cNvPr id="1354" name="Picture 1353" descr="Background pattern&#10;&#10;Description automatically generated">
              <a:extLst>
                <a:ext uri="{FF2B5EF4-FFF2-40B4-BE49-F238E27FC236}">
                  <a16:creationId xmlns:a16="http://schemas.microsoft.com/office/drawing/2014/main" id="{A4572342-B29D-260E-B132-4464073D0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914858" y="2453744"/>
              <a:ext cx="262850" cy="262850"/>
            </a:xfrm>
            <a:prstGeom prst="rect">
              <a:avLst/>
            </a:prstGeom>
          </p:spPr>
        </p:pic>
        <p:pic>
          <p:nvPicPr>
            <p:cNvPr id="1345" name="Picture 1344" descr="Logo&#10;&#10;Description automatically generated">
              <a:extLst>
                <a:ext uri="{FF2B5EF4-FFF2-40B4-BE49-F238E27FC236}">
                  <a16:creationId xmlns:a16="http://schemas.microsoft.com/office/drawing/2014/main" id="{9E503891-36B7-5FC8-D4CF-0FA90B4E9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495452" y="2465981"/>
              <a:ext cx="652200" cy="294938"/>
            </a:xfrm>
            <a:prstGeom prst="rect">
              <a:avLst/>
            </a:prstGeom>
          </p:spPr>
        </p:pic>
        <p:pic>
          <p:nvPicPr>
            <p:cNvPr id="1362" name="Picture 1361" descr="Logo&#10;&#10;Description automatically generated">
              <a:extLst>
                <a:ext uri="{FF2B5EF4-FFF2-40B4-BE49-F238E27FC236}">
                  <a16:creationId xmlns:a16="http://schemas.microsoft.com/office/drawing/2014/main" id="{07388C82-C068-94EE-01D8-8E3BB6E57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517197" y="2492117"/>
              <a:ext cx="1213337" cy="242667"/>
            </a:xfrm>
            <a:prstGeom prst="rect">
              <a:avLst/>
            </a:prstGeom>
          </p:spPr>
        </p:pic>
        <p:pic>
          <p:nvPicPr>
            <p:cNvPr id="1364" name="Picture 1363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FB96BB25-193A-93C0-FFEF-2DE9C3AA4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487142" y="2557661"/>
              <a:ext cx="587501" cy="111579"/>
            </a:xfrm>
            <a:prstGeom prst="rect">
              <a:avLst/>
            </a:prstGeom>
          </p:spPr>
        </p:pic>
      </p:grpSp>
      <p:sp>
        <p:nvSpPr>
          <p:cNvPr id="1387" name="Rectangle 1386">
            <a:extLst>
              <a:ext uri="{FF2B5EF4-FFF2-40B4-BE49-F238E27FC236}">
                <a16:creationId xmlns:a16="http://schemas.microsoft.com/office/drawing/2014/main" id="{B8D6F590-9B9B-AB9D-A00B-1991F128BD74}"/>
              </a:ext>
            </a:extLst>
          </p:cNvPr>
          <p:cNvSpPr>
            <a:spLocks/>
          </p:cNvSpPr>
          <p:nvPr/>
        </p:nvSpPr>
        <p:spPr>
          <a:xfrm>
            <a:off x="510613" y="4695357"/>
            <a:ext cx="1073905" cy="1052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Sailing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Schedules</a:t>
            </a: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88" name="Rectangle 1387">
            <a:extLst>
              <a:ext uri="{FF2B5EF4-FFF2-40B4-BE49-F238E27FC236}">
                <a16:creationId xmlns:a16="http://schemas.microsoft.com/office/drawing/2014/main" id="{940FE21C-06DD-F340-E859-5BCCD76743F2}"/>
              </a:ext>
            </a:extLst>
          </p:cNvPr>
          <p:cNvSpPr>
            <a:spLocks/>
          </p:cNvSpPr>
          <p:nvPr/>
        </p:nvSpPr>
        <p:spPr>
          <a:xfrm>
            <a:off x="852599" y="4517159"/>
            <a:ext cx="389932" cy="384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01</a:t>
            </a:r>
            <a:endParaRPr kumimoji="0" lang="de-CH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90" name="Rectangle 1389">
            <a:extLst>
              <a:ext uri="{FF2B5EF4-FFF2-40B4-BE49-F238E27FC236}">
                <a16:creationId xmlns:a16="http://schemas.microsoft.com/office/drawing/2014/main" id="{540542AD-395E-E04F-DB71-C2DBC122C973}"/>
              </a:ext>
            </a:extLst>
          </p:cNvPr>
          <p:cNvSpPr>
            <a:spLocks/>
          </p:cNvSpPr>
          <p:nvPr/>
        </p:nvSpPr>
        <p:spPr>
          <a:xfrm>
            <a:off x="1683934" y="4695357"/>
            <a:ext cx="1073905" cy="1052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Booking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Cycle</a:t>
            </a:r>
          </a:p>
        </p:txBody>
      </p:sp>
      <p:sp>
        <p:nvSpPr>
          <p:cNvPr id="1391" name="Rectangle 1390">
            <a:extLst>
              <a:ext uri="{FF2B5EF4-FFF2-40B4-BE49-F238E27FC236}">
                <a16:creationId xmlns:a16="http://schemas.microsoft.com/office/drawing/2014/main" id="{87FF2D87-1F13-448A-FF96-3600083DDAED}"/>
              </a:ext>
            </a:extLst>
          </p:cNvPr>
          <p:cNvSpPr>
            <a:spLocks/>
          </p:cNvSpPr>
          <p:nvPr/>
        </p:nvSpPr>
        <p:spPr>
          <a:xfrm>
            <a:off x="2025920" y="4517159"/>
            <a:ext cx="389932" cy="384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02</a:t>
            </a:r>
          </a:p>
        </p:txBody>
      </p:sp>
      <p:sp>
        <p:nvSpPr>
          <p:cNvPr id="1393" name="Rectangle 1392">
            <a:extLst>
              <a:ext uri="{FF2B5EF4-FFF2-40B4-BE49-F238E27FC236}">
                <a16:creationId xmlns:a16="http://schemas.microsoft.com/office/drawing/2014/main" id="{2BD1154B-E500-38C3-FA29-D1CA6A9F10FD}"/>
              </a:ext>
            </a:extLst>
          </p:cNvPr>
          <p:cNvSpPr>
            <a:spLocks/>
          </p:cNvSpPr>
          <p:nvPr/>
        </p:nvSpPr>
        <p:spPr>
          <a:xfrm>
            <a:off x="2857255" y="4695357"/>
            <a:ext cx="1073905" cy="1052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Carrier B/L Instructions</a:t>
            </a:r>
          </a:p>
        </p:txBody>
      </p:sp>
      <p:sp>
        <p:nvSpPr>
          <p:cNvPr id="1394" name="Rectangle 1393">
            <a:extLst>
              <a:ext uri="{FF2B5EF4-FFF2-40B4-BE49-F238E27FC236}">
                <a16:creationId xmlns:a16="http://schemas.microsoft.com/office/drawing/2014/main" id="{EEE9AFEF-7B92-F02D-5D1A-4FFEAE18144F}"/>
              </a:ext>
            </a:extLst>
          </p:cNvPr>
          <p:cNvSpPr>
            <a:spLocks/>
          </p:cNvSpPr>
          <p:nvPr/>
        </p:nvSpPr>
        <p:spPr>
          <a:xfrm>
            <a:off x="3199241" y="4517159"/>
            <a:ext cx="389932" cy="384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03</a:t>
            </a:r>
          </a:p>
        </p:txBody>
      </p:sp>
      <p:sp>
        <p:nvSpPr>
          <p:cNvPr id="1396" name="Rectangle 1395">
            <a:extLst>
              <a:ext uri="{FF2B5EF4-FFF2-40B4-BE49-F238E27FC236}">
                <a16:creationId xmlns:a16="http://schemas.microsoft.com/office/drawing/2014/main" id="{120D13B4-C209-905F-FA52-830122EE4814}"/>
              </a:ext>
            </a:extLst>
          </p:cNvPr>
          <p:cNvSpPr>
            <a:spLocks/>
          </p:cNvSpPr>
          <p:nvPr/>
        </p:nvSpPr>
        <p:spPr>
          <a:xfrm>
            <a:off x="4030576" y="4695357"/>
            <a:ext cx="1073905" cy="1052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Copy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B/L PDF</a:t>
            </a:r>
          </a:p>
        </p:txBody>
      </p:sp>
      <p:sp>
        <p:nvSpPr>
          <p:cNvPr id="1397" name="Rectangle 1396">
            <a:extLst>
              <a:ext uri="{FF2B5EF4-FFF2-40B4-BE49-F238E27FC236}">
                <a16:creationId xmlns:a16="http://schemas.microsoft.com/office/drawing/2014/main" id="{10F1009C-1FF2-69F0-DDB7-DE358EA9EEEC}"/>
              </a:ext>
            </a:extLst>
          </p:cNvPr>
          <p:cNvSpPr>
            <a:spLocks/>
          </p:cNvSpPr>
          <p:nvPr/>
        </p:nvSpPr>
        <p:spPr>
          <a:xfrm>
            <a:off x="4372562" y="4517159"/>
            <a:ext cx="389932" cy="384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04</a:t>
            </a:r>
          </a:p>
        </p:txBody>
      </p:sp>
      <p:sp>
        <p:nvSpPr>
          <p:cNvPr id="1399" name="Rectangle 1398">
            <a:extLst>
              <a:ext uri="{FF2B5EF4-FFF2-40B4-BE49-F238E27FC236}">
                <a16:creationId xmlns:a16="http://schemas.microsoft.com/office/drawing/2014/main" id="{91866A2F-E314-D1B4-9908-D0E0931C5432}"/>
              </a:ext>
            </a:extLst>
          </p:cNvPr>
          <p:cNvSpPr>
            <a:spLocks/>
          </p:cNvSpPr>
          <p:nvPr/>
        </p:nvSpPr>
        <p:spPr>
          <a:xfrm>
            <a:off x="5203897" y="4695357"/>
            <a:ext cx="1073905" cy="1052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VGM</a:t>
            </a:r>
          </a:p>
        </p:txBody>
      </p:sp>
      <p:sp>
        <p:nvSpPr>
          <p:cNvPr id="1400" name="Rectangle 1399">
            <a:extLst>
              <a:ext uri="{FF2B5EF4-FFF2-40B4-BE49-F238E27FC236}">
                <a16:creationId xmlns:a16="http://schemas.microsoft.com/office/drawing/2014/main" id="{7C9A8CA8-6F4A-1183-7317-A41B46835B38}"/>
              </a:ext>
            </a:extLst>
          </p:cNvPr>
          <p:cNvSpPr>
            <a:spLocks/>
          </p:cNvSpPr>
          <p:nvPr/>
        </p:nvSpPr>
        <p:spPr>
          <a:xfrm>
            <a:off x="5545883" y="4517159"/>
            <a:ext cx="389932" cy="384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05</a:t>
            </a:r>
          </a:p>
        </p:txBody>
      </p:sp>
      <p:sp>
        <p:nvSpPr>
          <p:cNvPr id="1402" name="Rectangle 1401">
            <a:extLst>
              <a:ext uri="{FF2B5EF4-FFF2-40B4-BE49-F238E27FC236}">
                <a16:creationId xmlns:a16="http://schemas.microsoft.com/office/drawing/2014/main" id="{2B3A6009-FC8B-BA48-390B-B5F4E4C9303E}"/>
              </a:ext>
            </a:extLst>
          </p:cNvPr>
          <p:cNvSpPr/>
          <p:nvPr/>
        </p:nvSpPr>
        <p:spPr>
          <a:xfrm>
            <a:off x="6377217" y="4695357"/>
            <a:ext cx="1073905" cy="10526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Track &amp;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Trace</a:t>
            </a:r>
          </a:p>
        </p:txBody>
      </p:sp>
      <p:sp>
        <p:nvSpPr>
          <p:cNvPr id="1403" name="Rectangle 1402">
            <a:extLst>
              <a:ext uri="{FF2B5EF4-FFF2-40B4-BE49-F238E27FC236}">
                <a16:creationId xmlns:a16="http://schemas.microsoft.com/office/drawing/2014/main" id="{02FBA6E8-83FB-6755-61B0-A24BB2DDE349}"/>
              </a:ext>
            </a:extLst>
          </p:cNvPr>
          <p:cNvSpPr/>
          <p:nvPr/>
        </p:nvSpPr>
        <p:spPr>
          <a:xfrm>
            <a:off x="6719203" y="4517159"/>
            <a:ext cx="389932" cy="3846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06</a:t>
            </a:r>
          </a:p>
        </p:txBody>
      </p:sp>
      <p:grpSp>
        <p:nvGrpSpPr>
          <p:cNvPr id="1431" name="Group 1430">
            <a:extLst>
              <a:ext uri="{FF2B5EF4-FFF2-40B4-BE49-F238E27FC236}">
                <a16:creationId xmlns:a16="http://schemas.microsoft.com/office/drawing/2014/main" id="{80953C3F-1232-A42C-63ED-3093C59E844A}"/>
              </a:ext>
            </a:extLst>
          </p:cNvPr>
          <p:cNvGrpSpPr/>
          <p:nvPr/>
        </p:nvGrpSpPr>
        <p:grpSpPr>
          <a:xfrm>
            <a:off x="8266772" y="2172225"/>
            <a:ext cx="3620428" cy="1638950"/>
            <a:chOff x="8266772" y="2114016"/>
            <a:chExt cx="2665848" cy="1400873"/>
          </a:xfrm>
        </p:grpSpPr>
        <p:grpSp>
          <p:nvGrpSpPr>
            <p:cNvPr id="1423" name="Group 1422">
              <a:extLst>
                <a:ext uri="{FF2B5EF4-FFF2-40B4-BE49-F238E27FC236}">
                  <a16:creationId xmlns:a16="http://schemas.microsoft.com/office/drawing/2014/main" id="{729641CE-2C7A-DFFC-FE88-63D4DF610DD1}"/>
                </a:ext>
              </a:extLst>
            </p:cNvPr>
            <p:cNvGrpSpPr/>
            <p:nvPr/>
          </p:nvGrpSpPr>
          <p:grpSpPr>
            <a:xfrm>
              <a:off x="8266772" y="2114016"/>
              <a:ext cx="2665848" cy="612000"/>
              <a:chOff x="6404967" y="4618608"/>
              <a:chExt cx="2665848" cy="612000"/>
            </a:xfrm>
          </p:grpSpPr>
          <p:sp>
            <p:nvSpPr>
              <p:cNvPr id="1424" name="Rectangle 1423">
                <a:extLst>
                  <a:ext uri="{FF2B5EF4-FFF2-40B4-BE49-F238E27FC236}">
                    <a16:creationId xmlns:a16="http://schemas.microsoft.com/office/drawing/2014/main" id="{27EFE361-80D5-D202-58A4-56BD0C52D7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04967" y="4618608"/>
                <a:ext cx="792000" cy="61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IoT Data</a:t>
                </a:r>
                <a:endParaRPr kumimoji="0" lang="de-CH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25" name="Rectangle 1424">
                <a:extLst>
                  <a:ext uri="{FF2B5EF4-FFF2-40B4-BE49-F238E27FC236}">
                    <a16:creationId xmlns:a16="http://schemas.microsoft.com/office/drawing/2014/main" id="{D7F64D11-B12C-B23D-59DF-C937EAA48C7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341891" y="4618608"/>
                <a:ext cx="792000" cy="61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Spot Rates</a:t>
                </a:r>
              </a:p>
            </p:txBody>
          </p:sp>
          <p:sp>
            <p:nvSpPr>
              <p:cNvPr id="1426" name="Rectangle 1425">
                <a:extLst>
                  <a:ext uri="{FF2B5EF4-FFF2-40B4-BE49-F238E27FC236}">
                    <a16:creationId xmlns:a16="http://schemas.microsoft.com/office/drawing/2014/main" id="{AC063C49-F38D-2540-E60B-1C7DF6F217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278815" y="4618608"/>
                <a:ext cx="792000" cy="61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Invoice</a:t>
                </a:r>
              </a:p>
            </p:txBody>
          </p:sp>
        </p:grpSp>
        <p:grpSp>
          <p:nvGrpSpPr>
            <p:cNvPr id="1427" name="Group 1426">
              <a:extLst>
                <a:ext uri="{FF2B5EF4-FFF2-40B4-BE49-F238E27FC236}">
                  <a16:creationId xmlns:a16="http://schemas.microsoft.com/office/drawing/2014/main" id="{D7E69B46-89FA-E897-5112-768059EC52EC}"/>
                </a:ext>
              </a:extLst>
            </p:cNvPr>
            <p:cNvGrpSpPr/>
            <p:nvPr/>
          </p:nvGrpSpPr>
          <p:grpSpPr>
            <a:xfrm>
              <a:off x="8266774" y="2902889"/>
              <a:ext cx="2665846" cy="612000"/>
              <a:chOff x="9215739" y="4618608"/>
              <a:chExt cx="2665846" cy="612000"/>
            </a:xfrm>
          </p:grpSpPr>
          <p:sp>
            <p:nvSpPr>
              <p:cNvPr id="1428" name="Rectangle 1427">
                <a:extLst>
                  <a:ext uri="{FF2B5EF4-FFF2-40B4-BE49-F238E27FC236}">
                    <a16:creationId xmlns:a16="http://schemas.microsoft.com/office/drawing/2014/main" id="{60B44CFE-3D8F-4598-782A-A4AD2F8FD3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089585" y="4618608"/>
                <a:ext cx="792000" cy="61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AIS Data</a:t>
                </a:r>
              </a:p>
            </p:txBody>
          </p:sp>
          <p:sp>
            <p:nvSpPr>
              <p:cNvPr id="1429" name="Rectangle 1428">
                <a:extLst>
                  <a:ext uri="{FF2B5EF4-FFF2-40B4-BE49-F238E27FC236}">
                    <a16:creationId xmlns:a16="http://schemas.microsoft.com/office/drawing/2014/main" id="{256178AE-BD06-EDC8-36D6-D4880D8BDF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52663" y="4618608"/>
                <a:ext cx="792000" cy="61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dirty="0">
                    <a:solidFill>
                      <a:schemeClr val="tx2"/>
                    </a:solidFill>
                    <a:latin typeface="Segoe UI"/>
                  </a:rPr>
                  <a:t>API Products</a:t>
                </a:r>
                <a:endParaRPr kumimoji="0" 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30" name="Rectangle 1429">
                <a:extLst>
                  <a:ext uri="{FF2B5EF4-FFF2-40B4-BE49-F238E27FC236}">
                    <a16:creationId xmlns:a16="http://schemas.microsoft.com/office/drawing/2014/main" id="{DEBA1EF5-B176-2F5F-5201-3A79C54600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15739" y="4618608"/>
                <a:ext cx="792000" cy="61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dirty="0">
                    <a:solidFill>
                      <a:schemeClr val="tx2"/>
                    </a:solidFill>
                    <a:latin typeface="Segoe UI"/>
                  </a:rPr>
                  <a:t>B/L data</a:t>
                </a:r>
                <a:endParaRPr kumimoji="0" 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443" name="Picture 144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2DB4022-2E98-185F-8A49-1F9E7AB9CA0B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l="3415" t="22148" r="4392" b="24353"/>
          <a:stretch/>
        </p:blipFill>
        <p:spPr>
          <a:xfrm>
            <a:off x="8273786" y="4115480"/>
            <a:ext cx="1097568" cy="334146"/>
          </a:xfrm>
          <a:prstGeom prst="rect">
            <a:avLst/>
          </a:prstGeom>
        </p:spPr>
      </p:pic>
      <p:pic>
        <p:nvPicPr>
          <p:cNvPr id="1445" name="Picture 144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EAFB019-A793-6405-E6F8-B6A67DF018D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742531" y="4182284"/>
            <a:ext cx="1117983" cy="200539"/>
          </a:xfrm>
          <a:prstGeom prst="rect">
            <a:avLst/>
          </a:prstGeom>
        </p:spPr>
      </p:pic>
      <p:pic>
        <p:nvPicPr>
          <p:cNvPr id="1444" name="Picture 1443" descr="Logo&#10;&#10;Description automatically generated">
            <a:extLst>
              <a:ext uri="{FF2B5EF4-FFF2-40B4-BE49-F238E27FC236}">
                <a16:creationId xmlns:a16="http://schemas.microsoft.com/office/drawing/2014/main" id="{145D76BB-A585-3329-1425-9AD723274AC6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2493" y="5629168"/>
            <a:ext cx="765413" cy="239074"/>
          </a:xfrm>
          <a:custGeom>
            <a:avLst/>
            <a:gdLst>
              <a:gd name="connsiteX0" fmla="*/ 0 w 965174"/>
              <a:gd name="connsiteY0" fmla="*/ 0 h 920524"/>
              <a:gd name="connsiteX1" fmla="*/ 965174 w 965174"/>
              <a:gd name="connsiteY1" fmla="*/ 0 h 920524"/>
              <a:gd name="connsiteX2" fmla="*/ 965174 w 965174"/>
              <a:gd name="connsiteY2" fmla="*/ 920524 h 920524"/>
              <a:gd name="connsiteX3" fmla="*/ 0 w 965174"/>
              <a:gd name="connsiteY3" fmla="*/ 920524 h 92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174" h="920524">
                <a:moveTo>
                  <a:pt x="0" y="0"/>
                </a:moveTo>
                <a:lnTo>
                  <a:pt x="965174" y="0"/>
                </a:lnTo>
                <a:lnTo>
                  <a:pt x="965174" y="920524"/>
                </a:lnTo>
                <a:lnTo>
                  <a:pt x="0" y="920524"/>
                </a:lnTo>
                <a:close/>
              </a:path>
            </a:pathLst>
          </a:custGeom>
        </p:spPr>
      </p:pic>
      <p:pic>
        <p:nvPicPr>
          <p:cNvPr id="1441" name="Picture 1440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B27E6B-AAF7-A10D-9423-D0C10BA9652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880884" y="4623240"/>
            <a:ext cx="1006316" cy="197726"/>
          </a:xfrm>
          <a:prstGeom prst="rect">
            <a:avLst/>
          </a:prstGeom>
        </p:spPr>
      </p:pic>
      <p:pic>
        <p:nvPicPr>
          <p:cNvPr id="1442" name="Picture 1441" descr="Logo&#10;&#10;Description automatically generated">
            <a:extLst>
              <a:ext uri="{FF2B5EF4-FFF2-40B4-BE49-F238E27FC236}">
                <a16:creationId xmlns:a16="http://schemas.microsoft.com/office/drawing/2014/main" id="{6E7E5D4D-6C4A-4788-3D9F-8EE4D12A0A73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l="-1235" t="35601" r="1235" b="35178"/>
          <a:stretch/>
        </p:blipFill>
        <p:spPr>
          <a:xfrm>
            <a:off x="9515200" y="4642019"/>
            <a:ext cx="974433" cy="160169"/>
          </a:xfrm>
          <a:prstGeom prst="rect">
            <a:avLst/>
          </a:prstGeom>
        </p:spPr>
      </p:pic>
      <p:pic>
        <p:nvPicPr>
          <p:cNvPr id="1447" name="Picture 1446">
            <a:extLst>
              <a:ext uri="{FF2B5EF4-FFF2-40B4-BE49-F238E27FC236}">
                <a16:creationId xmlns:a16="http://schemas.microsoft.com/office/drawing/2014/main" id="{FE4DFA5D-7E41-10D4-CB66-442A7CEC161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286456" y="5694232"/>
            <a:ext cx="525147" cy="225815"/>
          </a:xfrm>
          <a:prstGeom prst="rect">
            <a:avLst/>
          </a:prstGeom>
        </p:spPr>
      </p:pic>
      <p:pic>
        <p:nvPicPr>
          <p:cNvPr id="1449" name="Picture 1448" descr="Logo&#10;&#10;Description automatically generated">
            <a:extLst>
              <a:ext uri="{FF2B5EF4-FFF2-40B4-BE49-F238E27FC236}">
                <a16:creationId xmlns:a16="http://schemas.microsoft.com/office/drawing/2014/main" id="{348566B8-E3AA-2A23-945A-0B85221A9EF3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l="2091" t="17020" r="4735" b="15474"/>
          <a:stretch/>
        </p:blipFill>
        <p:spPr>
          <a:xfrm>
            <a:off x="9533482" y="4184448"/>
            <a:ext cx="981299" cy="245072"/>
          </a:xfrm>
          <a:prstGeom prst="rect">
            <a:avLst/>
          </a:prstGeom>
        </p:spPr>
      </p:pic>
      <p:pic>
        <p:nvPicPr>
          <p:cNvPr id="1451" name="Picture 1450" descr="Logo&#10;&#10;Description automatically generated">
            <a:extLst>
              <a:ext uri="{FF2B5EF4-FFF2-40B4-BE49-F238E27FC236}">
                <a16:creationId xmlns:a16="http://schemas.microsoft.com/office/drawing/2014/main" id="{DA4FEB62-E572-B9C5-4319-9E44C3549BE8}"/>
              </a:ext>
            </a:extLst>
          </p:cNvPr>
          <p:cNvPicPr>
            <a:picLocks noChangeAspect="1"/>
          </p:cNvPicPr>
          <p:nvPr/>
        </p:nvPicPr>
        <p:blipFill rotWithShape="1">
          <a:blip r:embed="rId37"/>
          <a:srcRect l="13074" t="28209" r="11930" b="22816"/>
          <a:stretch/>
        </p:blipFill>
        <p:spPr>
          <a:xfrm>
            <a:off x="8318979" y="5094889"/>
            <a:ext cx="746815" cy="263751"/>
          </a:xfrm>
          <a:prstGeom prst="rect">
            <a:avLst/>
          </a:prstGeom>
        </p:spPr>
      </p:pic>
      <p:pic>
        <p:nvPicPr>
          <p:cNvPr id="1446" name="Picture 1445" descr="Logo, company name&#10;&#10;Description automatically generated">
            <a:extLst>
              <a:ext uri="{FF2B5EF4-FFF2-40B4-BE49-F238E27FC236}">
                <a16:creationId xmlns:a16="http://schemas.microsoft.com/office/drawing/2014/main" id="{6534B3E9-6FEB-09A4-EB4A-B11A159D69F5}"/>
              </a:ext>
            </a:extLst>
          </p:cNvPr>
          <p:cNvPicPr>
            <a:picLocks noChangeAspect="1"/>
          </p:cNvPicPr>
          <p:nvPr/>
        </p:nvPicPr>
        <p:blipFill rotWithShape="1">
          <a:blip r:embed="rId38"/>
          <a:srcRect l="13787" t="25786" r="13574" b="25128"/>
          <a:stretch/>
        </p:blipFill>
        <p:spPr>
          <a:xfrm>
            <a:off x="8356721" y="4615624"/>
            <a:ext cx="628081" cy="205342"/>
          </a:xfrm>
          <a:prstGeom prst="rect">
            <a:avLst/>
          </a:prstGeom>
        </p:spPr>
      </p:pic>
      <p:pic>
        <p:nvPicPr>
          <p:cNvPr id="1448" name="Picture 1447">
            <a:extLst>
              <a:ext uri="{FF2B5EF4-FFF2-40B4-BE49-F238E27FC236}">
                <a16:creationId xmlns:a16="http://schemas.microsoft.com/office/drawing/2014/main" id="{51744300-4CF9-CDB3-A2F9-4D0207CE6E1F}"/>
              </a:ext>
            </a:extLst>
          </p:cNvPr>
          <p:cNvPicPr>
            <a:picLocks noChangeAspect="1"/>
          </p:cNvPicPr>
          <p:nvPr/>
        </p:nvPicPr>
        <p:blipFill rotWithShape="1">
          <a:blip r:embed="rId39"/>
          <a:srcRect t="32627" b="33879"/>
          <a:stretch/>
        </p:blipFill>
        <p:spPr>
          <a:xfrm>
            <a:off x="10549029" y="5044098"/>
            <a:ext cx="1325301" cy="288994"/>
          </a:xfrm>
          <a:prstGeom prst="rect">
            <a:avLst/>
          </a:prstGeom>
        </p:spPr>
      </p:pic>
      <p:pic>
        <p:nvPicPr>
          <p:cNvPr id="1452" name="Picture 1451" descr="Logo&#10;&#10;Description automatically generated">
            <a:extLst>
              <a:ext uri="{FF2B5EF4-FFF2-40B4-BE49-F238E27FC236}">
                <a16:creationId xmlns:a16="http://schemas.microsoft.com/office/drawing/2014/main" id="{1DC6062B-3226-1A38-87DC-D88D081B55B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9174035" y="5107448"/>
            <a:ext cx="471566" cy="2330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144F60-AAFD-FB08-4F94-550ED977CBF5}"/>
              </a:ext>
            </a:extLst>
          </p:cNvPr>
          <p:cNvPicPr>
            <a:picLocks noChangeAspect="1"/>
          </p:cNvPicPr>
          <p:nvPr/>
        </p:nvPicPr>
        <p:blipFill>
          <a:blip r:embed="rId41"/>
          <a:srcRect/>
          <a:stretch/>
        </p:blipFill>
        <p:spPr>
          <a:xfrm>
            <a:off x="11250946" y="5551179"/>
            <a:ext cx="628080" cy="346396"/>
          </a:xfrm>
          <a:prstGeom prst="rect">
            <a:avLst/>
          </a:prstGeom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59274BDC-BFD7-5A09-C440-87612C244AC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276723" y="5527734"/>
            <a:ext cx="478351" cy="478351"/>
          </a:xfrm>
          <a:prstGeom prst="rect">
            <a:avLst/>
          </a:prstGeom>
        </p:spPr>
      </p:pic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D99EDCE8-8622-4C5E-591B-E85FF1C589DA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011901" y="3451435"/>
            <a:ext cx="639623" cy="3189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575D1F-C910-84C3-9B58-B3F18AEB5044}"/>
              </a:ext>
            </a:extLst>
          </p:cNvPr>
          <p:cNvPicPr>
            <a:picLocks noChangeAspect="1"/>
          </p:cNvPicPr>
          <p:nvPr/>
        </p:nvPicPr>
        <p:blipFill>
          <a:blip r:embed="rId44"/>
          <a:srcRect/>
          <a:stretch/>
        </p:blipFill>
        <p:spPr>
          <a:xfrm>
            <a:off x="9724220" y="5025955"/>
            <a:ext cx="765412" cy="34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66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3FCF6-0B49-A9CF-A134-6BFBD8FF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Cargoo – data quality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D33A73-F472-A034-B96C-2B9BFF5D3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5437"/>
            <a:ext cx="12192000" cy="50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87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3FC3A-DCE6-3CB6-5EA7-6679812F9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T&amp;T Completeness KPI</a:t>
            </a:r>
            <a:r>
              <a:rPr lang="en-US" sz="1800"/>
              <a:t>s</a:t>
            </a:r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C364F06-84B9-F42F-9E7E-D140A249FD52}"/>
              </a:ext>
            </a:extLst>
          </p:cNvPr>
          <p:cNvSpPr txBox="1">
            <a:spLocks/>
          </p:cNvSpPr>
          <p:nvPr/>
        </p:nvSpPr>
        <p:spPr>
          <a:xfrm>
            <a:off x="304800" y="914707"/>
            <a:ext cx="1667435" cy="289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baseline="0">
                <a:solidFill>
                  <a:schemeClr val="tx2"/>
                </a:solidFill>
                <a:latin typeface="Segoe UI Bold" panose="020B0802040204020203" pitchFamily="34" charset="0"/>
                <a:ea typeface="+mj-ea"/>
                <a:cs typeface="Segoe UI Bold" panose="020B0802040204020203" pitchFamily="34" charset="0"/>
              </a:defRPr>
            </a:lvl1pPr>
          </a:lstStyle>
          <a:p>
            <a:r>
              <a:rPr lang="en-US" sz="1600"/>
              <a:t>Q1 - Q3 2023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AE64CFE8-A1DA-31D8-D6EA-6E43390C7DB1}"/>
              </a:ext>
            </a:extLst>
          </p:cNvPr>
          <p:cNvSpPr/>
          <p:nvPr/>
        </p:nvSpPr>
        <p:spPr>
          <a:xfrm rot="5400000" flipH="1">
            <a:off x="3334969" y="-126279"/>
            <a:ext cx="187867" cy="37164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B42E3EC-79A2-8F10-5B55-A5024FA7DEF7}"/>
              </a:ext>
            </a:extLst>
          </p:cNvPr>
          <p:cNvSpPr/>
          <p:nvPr/>
        </p:nvSpPr>
        <p:spPr>
          <a:xfrm rot="5400000" flipH="1">
            <a:off x="7289528" y="-190532"/>
            <a:ext cx="172557" cy="3860237"/>
          </a:xfrm>
          <a:prstGeom prst="rightBrace">
            <a:avLst>
              <a:gd name="adj1" fmla="val 833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F1B88E-FA1C-A30D-A60C-2F35DA80DBE8}"/>
              </a:ext>
            </a:extLst>
          </p:cNvPr>
          <p:cNvSpPr txBox="1"/>
          <p:nvPr/>
        </p:nvSpPr>
        <p:spPr>
          <a:xfrm>
            <a:off x="2799153" y="1315449"/>
            <a:ext cx="12594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100"/>
              <a:t>Origin </a:t>
            </a:r>
            <a:r>
              <a:rPr lang="de-CH" sz="1100">
                <a:latin typeface="Segoe UI" panose="020B0502040204020203" pitchFamily="34" charset="0"/>
                <a:cs typeface="Segoe UI" panose="020B0502040204020203" pitchFamily="34" charset="0"/>
              </a:rPr>
              <a:t>Events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D53337-5FF0-50C2-CB44-5BA8D25F778F}"/>
              </a:ext>
            </a:extLst>
          </p:cNvPr>
          <p:cNvSpPr txBox="1"/>
          <p:nvPr/>
        </p:nvSpPr>
        <p:spPr>
          <a:xfrm>
            <a:off x="6542955" y="1329387"/>
            <a:ext cx="16657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de-CH" sz="1100">
                <a:latin typeface="Segoe UI" panose="020B0502040204020203" pitchFamily="34" charset="0"/>
                <a:cs typeface="Segoe UI" panose="020B0502040204020203" pitchFamily="34" charset="0"/>
              </a:rPr>
              <a:t>Destination Events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19F06F-B850-8378-F981-A84F73A5F0F2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1885796"/>
          <a:ext cx="9785589" cy="947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236969"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CEP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CGI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CLL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VDL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VAD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CDD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CGO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1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CER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8/8</a:t>
                      </a:r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Event </a:t>
                      </a:r>
                      <a:r>
                        <a:rPr lang="en-US" sz="1000" u="none" strike="noStrike" noProof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completeness</a:t>
                      </a:r>
                      <a:endParaRPr lang="en-US" sz="1000" b="0" i="0" u="none" strike="noStrike" noProof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strike="noStrike" kern="120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6/8</a:t>
                      </a:r>
                      <a:r>
                        <a:rPr lang="en-US" sz="1000" u="none" strike="noStrike" kern="120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Event </a:t>
                      </a:r>
                      <a:r>
                        <a:rPr lang="en-US" sz="1000" u="none" strike="noStrike" kern="1200" noProof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completeness</a:t>
                      </a:r>
                      <a:endParaRPr lang="en-US" sz="1000" b="0" i="0" u="none" strike="noStrike" noProof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23231"/>
                  </a:ext>
                </a:extLst>
              </a:tr>
              <a:tr h="71090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Empty Container Provided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Container Full Gate-In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Container Loaded at POL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Vessel Departure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 noProof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Vessel</a:t>
                      </a:r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Arrival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Container Discharged at POD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Container Gate-Out Full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Container Empty </a:t>
                      </a:r>
                      <a:r>
                        <a:rPr lang="en-US" sz="1000" u="none" strike="noStrike" noProof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Returned</a:t>
                      </a:r>
                      <a:endParaRPr lang="en-US" sz="1000" b="0" i="0" u="none" strike="noStrike" noProof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7958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5AD1D38-74EE-8188-86D3-9015406B50E5}"/>
              </a:ext>
            </a:extLst>
          </p:cNvPr>
          <p:cNvSpPr txBox="1"/>
          <p:nvPr/>
        </p:nvSpPr>
        <p:spPr>
          <a:xfrm>
            <a:off x="221360" y="6308525"/>
            <a:ext cx="46285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Based on shipment information for Q1, Q2 &amp; Q3 2023 volumes booked via Cargoo. </a:t>
            </a:r>
          </a:p>
          <a:p>
            <a:r>
              <a:rPr lang="en-US"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compiled from different sources (carriers, AIS, visibility partners)</a:t>
            </a:r>
          </a:p>
          <a:p>
            <a:r>
              <a:rPr lang="en-US"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Completed shipments only, data received by EDI &amp; API channels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01B6B67-29E1-8CE9-D594-5133B4566714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2841676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90.22%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93.07%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96.83%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98.34%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96.99%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94.65%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93.21%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86.20%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93.69%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95.52%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9907FF6-863F-851C-3017-989BCE4CCD97}"/>
              </a:ext>
            </a:extLst>
          </p:cNvPr>
          <p:cNvSpPr txBox="1"/>
          <p:nvPr/>
        </p:nvSpPr>
        <p:spPr>
          <a:xfrm>
            <a:off x="424814" y="2853550"/>
            <a:ext cx="1088475" cy="276999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200" b="1">
                <a:solidFill>
                  <a:schemeClr val="bg1"/>
                </a:solidFill>
              </a:rPr>
              <a:t>Hapag Lloyd</a:t>
            </a:r>
            <a:endParaRPr lang="de-CH" sz="12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50B16AF-A84C-FCC4-548A-83EC977E510F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3181114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87.70%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96.27%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96.83%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96.89%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95.56%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93.12%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92.59%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84.03%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92.87%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95.21%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F7D5F31-3488-244F-AE76-2DC170732620}"/>
              </a:ext>
            </a:extLst>
          </p:cNvPr>
          <p:cNvSpPr txBox="1"/>
          <p:nvPr/>
        </p:nvSpPr>
        <p:spPr>
          <a:xfrm>
            <a:off x="424815" y="3191193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300" b="1">
                <a:solidFill>
                  <a:schemeClr val="bg1"/>
                </a:solidFill>
              </a:rPr>
              <a:t>Maersk</a:t>
            </a:r>
            <a:endParaRPr lang="de-CH" sz="13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6311BB5-C54B-F31A-3BE7-9E8A32E2CC76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3528224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88.93%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92.86%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97.00%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94.93%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94.08%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93.31%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90.34%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80.12%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91.45%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93.75%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8BB21CE-B087-CB0F-2EAF-1F68A3386F2C}"/>
              </a:ext>
            </a:extLst>
          </p:cNvPr>
          <p:cNvSpPr txBox="1"/>
          <p:nvPr/>
        </p:nvSpPr>
        <p:spPr>
          <a:xfrm>
            <a:off x="424815" y="3538366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300" b="1">
                <a:solidFill>
                  <a:schemeClr val="bg1"/>
                </a:solidFill>
              </a:rPr>
              <a:t>MSC</a:t>
            </a:r>
            <a:endParaRPr lang="de-CH" sz="13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6F86B21-70CD-9B52-A477-A5265444ED19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3867877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89.88%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95.70%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96.20%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97.73%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96.70%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97.51%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96.66%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84.08%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94.31%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96.75%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D6D72C1-DDDF-1209-BE00-07F05D612DA4}"/>
              </a:ext>
            </a:extLst>
          </p:cNvPr>
          <p:cNvSpPr txBox="1"/>
          <p:nvPr/>
        </p:nvSpPr>
        <p:spPr>
          <a:xfrm>
            <a:off x="424814" y="3880031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300" b="1">
                <a:solidFill>
                  <a:schemeClr val="bg1"/>
                </a:solidFill>
              </a:rPr>
              <a:t>CMA-CGM</a:t>
            </a:r>
            <a:endParaRPr lang="de-CH" sz="13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22DA2DF-FC49-0AFC-F75A-6D7305FBDD59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4217055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98.25%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95.98%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98.63%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97.80%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98.64%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98.02%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97.68%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84.34%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96.17%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97.79%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152E8D2-03D6-BC39-58BB-4B06B4E70D09}"/>
              </a:ext>
            </a:extLst>
          </p:cNvPr>
          <p:cNvSpPr txBox="1"/>
          <p:nvPr/>
        </p:nvSpPr>
        <p:spPr>
          <a:xfrm>
            <a:off x="424814" y="4225965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300" b="1">
                <a:solidFill>
                  <a:schemeClr val="bg1"/>
                </a:solidFill>
              </a:rPr>
              <a:t>ONE</a:t>
            </a:r>
            <a:endParaRPr lang="de-CH" sz="13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8B0D4B4-3299-20A9-10CF-55E5F58532CA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4569217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94.26%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94.26%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99.12%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99.78%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99.78%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97.57%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94.26%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89.85%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96.11%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97.46%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0E93636-45D4-27AA-8641-9BA63A65985C}"/>
              </a:ext>
            </a:extLst>
          </p:cNvPr>
          <p:cNvSpPr txBox="1"/>
          <p:nvPr/>
        </p:nvSpPr>
        <p:spPr>
          <a:xfrm>
            <a:off x="424814" y="4578127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250" b="1">
                <a:solidFill>
                  <a:schemeClr val="bg1"/>
                </a:solidFill>
              </a:rPr>
              <a:t>EVERGREEN</a:t>
            </a:r>
            <a:endParaRPr lang="de-CH" sz="125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2AEEFBE5-F37F-EB2E-58A9-63373C292485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4906982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99.27%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96.84%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96.35%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98.78%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98.05%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96.35%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92.94%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71.87%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93.81%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96.55%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BE883C22-6201-1E82-6CB0-F3A3CDC462C0}"/>
              </a:ext>
            </a:extLst>
          </p:cNvPr>
          <p:cNvSpPr txBox="1"/>
          <p:nvPr/>
        </p:nvSpPr>
        <p:spPr>
          <a:xfrm>
            <a:off x="424814" y="4915892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300" b="1">
                <a:solidFill>
                  <a:schemeClr val="bg1"/>
                </a:solidFill>
              </a:rPr>
              <a:t>COSCO</a:t>
            </a:r>
            <a:endParaRPr lang="de-CH" sz="13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2C773C8E-2493-B65B-A304-6C3659F88918}"/>
              </a:ext>
            </a:extLst>
          </p:cNvPr>
          <p:cNvGraphicFramePr>
            <a:graphicFrameLocks noGrp="1"/>
          </p:cNvGraphicFramePr>
          <p:nvPr/>
        </p:nvGraphicFramePr>
        <p:xfrm>
          <a:off x="1513291" y="5244494"/>
          <a:ext cx="9785589" cy="30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923">
                  <a:extLst>
                    <a:ext uri="{9D8B030D-6E8A-4147-A177-3AD203B41FA5}">
                      <a16:colId xmlns:a16="http://schemas.microsoft.com/office/drawing/2014/main" val="2807588044"/>
                    </a:ext>
                  </a:extLst>
                </a:gridCol>
                <a:gridCol w="872244">
                  <a:extLst>
                    <a:ext uri="{9D8B030D-6E8A-4147-A177-3AD203B41FA5}">
                      <a16:colId xmlns:a16="http://schemas.microsoft.com/office/drawing/2014/main" val="2086692802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3967628765"/>
                    </a:ext>
                  </a:extLst>
                </a:gridCol>
                <a:gridCol w="812742">
                  <a:extLst>
                    <a:ext uri="{9D8B030D-6E8A-4147-A177-3AD203B41FA5}">
                      <a16:colId xmlns:a16="http://schemas.microsoft.com/office/drawing/2014/main" val="1183149983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3684155710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4021159609"/>
                    </a:ext>
                  </a:extLst>
                </a:gridCol>
                <a:gridCol w="917733">
                  <a:extLst>
                    <a:ext uri="{9D8B030D-6E8A-4147-A177-3AD203B41FA5}">
                      <a16:colId xmlns:a16="http://schemas.microsoft.com/office/drawing/2014/main" val="1185293296"/>
                    </a:ext>
                  </a:extLst>
                </a:gridCol>
                <a:gridCol w="1064511">
                  <a:extLst>
                    <a:ext uri="{9D8B030D-6E8A-4147-A177-3AD203B41FA5}">
                      <a16:colId xmlns:a16="http://schemas.microsoft.com/office/drawing/2014/main" val="1227202966"/>
                    </a:ext>
                  </a:extLst>
                </a:gridCol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30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97.10%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99.28%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99.28%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99.28%</a:t>
                      </a:r>
                    </a:p>
                  </a:txBody>
                  <a:tcPr marL="0" marR="0" marT="0" marB="0" anchor="ctr">
                    <a:solidFill>
                      <a:srgbClr val="5ACC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99.28%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99.28%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98.55%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94.93%</a:t>
                      </a:r>
                    </a:p>
                  </a:txBody>
                  <a:tcPr marL="0" marR="0" marT="0" marB="0" anchor="ctr">
                    <a:solidFill>
                      <a:srgbClr val="2942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98.37%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99.15%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F36089C5-72FE-037C-768E-82EDF8A875FA}"/>
              </a:ext>
            </a:extLst>
          </p:cNvPr>
          <p:cNvSpPr txBox="1"/>
          <p:nvPr/>
        </p:nvSpPr>
        <p:spPr>
          <a:xfrm>
            <a:off x="424814" y="5253404"/>
            <a:ext cx="1088475" cy="292388"/>
          </a:xfrm>
          <a:prstGeom prst="rect">
            <a:avLst/>
          </a:prstGeom>
          <a:solidFill>
            <a:srgbClr val="2942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300" b="1">
                <a:solidFill>
                  <a:schemeClr val="bg1"/>
                </a:solidFill>
              </a:rPr>
              <a:t>OOCL</a:t>
            </a:r>
            <a:endParaRPr lang="de-CH" sz="13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6B318F40-2FE6-0720-5551-350E6426615A}"/>
              </a:ext>
            </a:extLst>
          </p:cNvPr>
          <p:cNvGraphicFramePr>
            <a:graphicFrameLocks noGrp="1"/>
          </p:cNvGraphicFramePr>
          <p:nvPr/>
        </p:nvGraphicFramePr>
        <p:xfrm>
          <a:off x="9379808" y="5602938"/>
          <a:ext cx="1928037" cy="21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3637">
                  <a:extLst>
                    <a:ext uri="{9D8B030D-6E8A-4147-A177-3AD203B41FA5}">
                      <a16:colId xmlns:a16="http://schemas.microsoft.com/office/drawing/2014/main" val="34972853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41119681"/>
                    </a:ext>
                  </a:extLst>
                </a:gridCol>
              </a:tblGrid>
              <a:tr h="202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294254"/>
                          </a:solidFill>
                          <a:effectLst/>
                          <a:latin typeface="Calibri" panose="020F0502020204030204" pitchFamily="34" charset="0"/>
                        </a:rPr>
                        <a:t>94.51%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294254"/>
                          </a:solidFill>
                          <a:effectLst/>
                          <a:latin typeface="Calibri" panose="020F0502020204030204" pitchFamily="34" charset="0"/>
                        </a:rPr>
                        <a:t>96.53%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74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41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47BCC7-6D3C-FE8C-9701-B75D15CCF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Booking confirmations KPI</a:t>
            </a:r>
          </a:p>
        </p:txBody>
      </p:sp>
      <p:pic>
        <p:nvPicPr>
          <p:cNvPr id="2" name="Grafik 6">
            <a:extLst>
              <a:ext uri="{FF2B5EF4-FFF2-40B4-BE49-F238E27FC236}">
                <a16:creationId xmlns:a16="http://schemas.microsoft.com/office/drawing/2014/main" id="{63653C08-3430-CF14-D645-A0BAB713D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37" y="927101"/>
            <a:ext cx="9476509" cy="529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14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FCE4D9-DC5F-C296-7AF1-0C134F8DB7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Cargoo </a:t>
            </a:r>
            <a:r>
              <a:rPr lang="en-US" sz="4000" dirty="0" err="1"/>
              <a:t>rMS</a:t>
            </a:r>
            <a:r>
              <a:rPr lang="en-US" sz="4000" dirty="0"/>
              <a:t> solutions </a:t>
            </a:r>
            <a:r>
              <a:rPr lang="en-US" dirty="0"/>
              <a:t>linked to </a:t>
            </a:r>
          </a:p>
          <a:p>
            <a:r>
              <a:rPr lang="en-US" sz="4000" dirty="0" err="1"/>
              <a:t>Tms</a:t>
            </a:r>
            <a:r>
              <a:rPr lang="en-US" sz="4000" dirty="0"/>
              <a:t> solution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C9855-3744-9231-D679-EB0068BC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02082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58AE56-AEC9-C677-DC33-98FCF0CB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 management and Tender process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FBF26C7-7EA4-DCAD-07A9-D051F3CD9559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47927" y="1253067"/>
          <a:ext cx="5319939" cy="475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rrow: Pentagon 1">
            <a:extLst>
              <a:ext uri="{FF2B5EF4-FFF2-40B4-BE49-F238E27FC236}">
                <a16:creationId xmlns:a16="http://schemas.microsoft.com/office/drawing/2014/main" id="{57F8ADDA-D97E-B5F1-484D-71AFFC72EF4E}"/>
              </a:ext>
            </a:extLst>
          </p:cNvPr>
          <p:cNvSpPr/>
          <p:nvPr/>
        </p:nvSpPr>
        <p:spPr>
          <a:xfrm>
            <a:off x="5899822" y="1243539"/>
            <a:ext cx="491064" cy="4724253"/>
          </a:xfrm>
          <a:prstGeom prst="homePlate">
            <a:avLst>
              <a:gd name="adj" fmla="val 100000"/>
            </a:avLst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A70178-C719-4C45-DA3D-03ADF62CFAAC}"/>
              </a:ext>
            </a:extLst>
          </p:cNvPr>
          <p:cNvSpPr/>
          <p:nvPr/>
        </p:nvSpPr>
        <p:spPr>
          <a:xfrm>
            <a:off x="4178020" y="1284816"/>
            <a:ext cx="270934" cy="262467"/>
          </a:xfrm>
          <a:prstGeom prst="rect">
            <a:avLst/>
          </a:prstGeom>
          <a:solidFill>
            <a:srgbClr val="F8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5B1FB8-457F-ACE0-3B50-165B80DEC6C5}"/>
              </a:ext>
            </a:extLst>
          </p:cNvPr>
          <p:cNvSpPr/>
          <p:nvPr/>
        </p:nvSpPr>
        <p:spPr>
          <a:xfrm>
            <a:off x="4889004" y="3474433"/>
            <a:ext cx="270934" cy="262467"/>
          </a:xfrm>
          <a:prstGeom prst="rect">
            <a:avLst/>
          </a:prstGeom>
          <a:solidFill>
            <a:srgbClr val="F8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0AB8D4-F95F-535F-C8D3-8FE1DAC18DBA}"/>
              </a:ext>
            </a:extLst>
          </p:cNvPr>
          <p:cNvSpPr/>
          <p:nvPr/>
        </p:nvSpPr>
        <p:spPr>
          <a:xfrm>
            <a:off x="3025279" y="4827670"/>
            <a:ext cx="270934" cy="262467"/>
          </a:xfrm>
          <a:prstGeom prst="rect">
            <a:avLst/>
          </a:prstGeom>
          <a:solidFill>
            <a:srgbClr val="F8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23ACFF-6854-4DE6-92C9-81A93D9A0446}"/>
              </a:ext>
            </a:extLst>
          </p:cNvPr>
          <p:cNvSpPr/>
          <p:nvPr/>
        </p:nvSpPr>
        <p:spPr>
          <a:xfrm>
            <a:off x="1165227" y="3477607"/>
            <a:ext cx="270934" cy="262467"/>
          </a:xfrm>
          <a:prstGeom prst="rect">
            <a:avLst/>
          </a:prstGeom>
          <a:solidFill>
            <a:srgbClr val="F8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7B1AA6-F77D-7A8F-54A9-E362B2010227}"/>
              </a:ext>
            </a:extLst>
          </p:cNvPr>
          <p:cNvSpPr/>
          <p:nvPr/>
        </p:nvSpPr>
        <p:spPr>
          <a:xfrm>
            <a:off x="1872863" y="1285898"/>
            <a:ext cx="270934" cy="262467"/>
          </a:xfrm>
          <a:prstGeom prst="rect">
            <a:avLst/>
          </a:prstGeom>
          <a:solidFill>
            <a:srgbClr val="F8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5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CE2925-7DC5-E366-280B-60F674A24C9F}"/>
              </a:ext>
            </a:extLst>
          </p:cNvPr>
          <p:cNvCxnSpPr>
            <a:cxnSpLocks/>
          </p:cNvCxnSpPr>
          <p:nvPr/>
        </p:nvCxnSpPr>
        <p:spPr>
          <a:xfrm>
            <a:off x="9530305" y="1253066"/>
            <a:ext cx="0" cy="4899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rrow: Down 34">
            <a:extLst>
              <a:ext uri="{FF2B5EF4-FFF2-40B4-BE49-F238E27FC236}">
                <a16:creationId xmlns:a16="http://schemas.microsoft.com/office/drawing/2014/main" id="{AA01126E-0EC7-F8B5-33FF-2783103E4B0E}"/>
              </a:ext>
            </a:extLst>
          </p:cNvPr>
          <p:cNvSpPr/>
          <p:nvPr/>
        </p:nvSpPr>
        <p:spPr>
          <a:xfrm rot="5400000" flipH="1">
            <a:off x="9489893" y="4007348"/>
            <a:ext cx="172225" cy="72712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2D4BE315-E1E1-FF03-C4FB-8E00244AED49}"/>
              </a:ext>
            </a:extLst>
          </p:cNvPr>
          <p:cNvSpPr/>
          <p:nvPr/>
        </p:nvSpPr>
        <p:spPr>
          <a:xfrm>
            <a:off x="10592065" y="3837404"/>
            <a:ext cx="184681" cy="279400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81929701-49C8-7B44-9487-416466A021F3}"/>
              </a:ext>
            </a:extLst>
          </p:cNvPr>
          <p:cNvSpPr/>
          <p:nvPr/>
        </p:nvSpPr>
        <p:spPr>
          <a:xfrm rot="16200000">
            <a:off x="9399290" y="3287223"/>
            <a:ext cx="172225" cy="727127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D16C70-73A5-CE41-19AB-6D9D91E6379D}"/>
              </a:ext>
            </a:extLst>
          </p:cNvPr>
          <p:cNvSpPr/>
          <p:nvPr/>
        </p:nvSpPr>
        <p:spPr>
          <a:xfrm>
            <a:off x="6723361" y="1896725"/>
            <a:ext cx="1117443" cy="389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/>
              <a:t>Historical data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BB439947-4F3D-4E69-F4B0-DB2C19EBDB88}"/>
              </a:ext>
            </a:extLst>
          </p:cNvPr>
          <p:cNvSpPr/>
          <p:nvPr/>
        </p:nvSpPr>
        <p:spPr>
          <a:xfrm flipV="1">
            <a:off x="8292648" y="3902798"/>
            <a:ext cx="184681" cy="27940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BBCF064C-457E-E5C4-E201-35A4A875E0A4}"/>
              </a:ext>
            </a:extLst>
          </p:cNvPr>
          <p:cNvSpPr/>
          <p:nvPr/>
        </p:nvSpPr>
        <p:spPr>
          <a:xfrm>
            <a:off x="8292649" y="2411309"/>
            <a:ext cx="184681" cy="27940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35E2EADC-6A39-1BE4-C2C3-5838172872A9}"/>
              </a:ext>
            </a:extLst>
          </p:cNvPr>
          <p:cNvSpPr/>
          <p:nvPr/>
        </p:nvSpPr>
        <p:spPr>
          <a:xfrm>
            <a:off x="8292649" y="3129771"/>
            <a:ext cx="184681" cy="27940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80362128-10C1-ACA1-95E5-512A8CCE09A7}"/>
              </a:ext>
            </a:extLst>
          </p:cNvPr>
          <p:cNvSpPr/>
          <p:nvPr/>
        </p:nvSpPr>
        <p:spPr>
          <a:xfrm>
            <a:off x="8292649" y="4548666"/>
            <a:ext cx="184681" cy="27940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8B3219-DF57-08EC-1495-C5214F438304}"/>
              </a:ext>
            </a:extLst>
          </p:cNvPr>
          <p:cNvSpPr/>
          <p:nvPr/>
        </p:nvSpPr>
        <p:spPr>
          <a:xfrm>
            <a:off x="7343551" y="1253066"/>
            <a:ext cx="2082875" cy="5266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Procurement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8046FE-16E3-DA0E-E925-8F76E811BD22}"/>
              </a:ext>
            </a:extLst>
          </p:cNvPr>
          <p:cNvSpPr/>
          <p:nvPr/>
        </p:nvSpPr>
        <p:spPr>
          <a:xfrm>
            <a:off x="9642968" y="1253066"/>
            <a:ext cx="2082875" cy="5266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Carrier/Agent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3B6C13-EB73-989C-951A-1D8A53BE39B2}"/>
              </a:ext>
            </a:extLst>
          </p:cNvPr>
          <p:cNvSpPr/>
          <p:nvPr/>
        </p:nvSpPr>
        <p:spPr>
          <a:xfrm>
            <a:off x="7549552" y="1979447"/>
            <a:ext cx="1670874" cy="5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Prepare Tender Frame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85C309-3473-4417-1085-7582D4F4D609}"/>
              </a:ext>
            </a:extLst>
          </p:cNvPr>
          <p:cNvSpPr/>
          <p:nvPr/>
        </p:nvSpPr>
        <p:spPr>
          <a:xfrm>
            <a:off x="7549552" y="2690709"/>
            <a:ext cx="1670874" cy="5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Upload Tender Sheet (lanes)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3E0C0-450F-C44A-80C8-D77619F4DFDC}"/>
              </a:ext>
            </a:extLst>
          </p:cNvPr>
          <p:cNvSpPr/>
          <p:nvPr/>
        </p:nvSpPr>
        <p:spPr>
          <a:xfrm>
            <a:off x="7549552" y="3401971"/>
            <a:ext cx="1670874" cy="5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Invite Carrier(s)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A8DA60-90A2-728F-6C0D-0D89B78A3EED}"/>
              </a:ext>
            </a:extLst>
          </p:cNvPr>
          <p:cNvSpPr/>
          <p:nvPr/>
        </p:nvSpPr>
        <p:spPr>
          <a:xfrm>
            <a:off x="7549552" y="4113233"/>
            <a:ext cx="1670874" cy="5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Compare and open next round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EA3F4A-1F53-DCD6-7D03-6C8EC58A281F}"/>
              </a:ext>
            </a:extLst>
          </p:cNvPr>
          <p:cNvSpPr/>
          <p:nvPr/>
        </p:nvSpPr>
        <p:spPr>
          <a:xfrm>
            <a:off x="7549552" y="4824495"/>
            <a:ext cx="1670874" cy="500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Award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2ADE92-F329-60AC-C313-8379A199375B}"/>
              </a:ext>
            </a:extLst>
          </p:cNvPr>
          <p:cNvSpPr/>
          <p:nvPr/>
        </p:nvSpPr>
        <p:spPr>
          <a:xfrm>
            <a:off x="7549552" y="5535758"/>
            <a:ext cx="1670874" cy="500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Upload Contract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3DBFB0-56A9-36B6-24B6-D8BBE4E630B2}"/>
              </a:ext>
            </a:extLst>
          </p:cNvPr>
          <p:cNvSpPr/>
          <p:nvPr/>
        </p:nvSpPr>
        <p:spPr>
          <a:xfrm>
            <a:off x="9848968" y="3401971"/>
            <a:ext cx="1670874" cy="5008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Export Bidding Sheet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F9DE2A-18F8-0516-EC06-6F021CECF205}"/>
              </a:ext>
            </a:extLst>
          </p:cNvPr>
          <p:cNvSpPr/>
          <p:nvPr/>
        </p:nvSpPr>
        <p:spPr>
          <a:xfrm>
            <a:off x="9848968" y="4113233"/>
            <a:ext cx="1670874" cy="5008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Upload Bidding Sheet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A7C474-01FC-2D94-CB12-99497CD50F7C}"/>
              </a:ext>
            </a:extLst>
          </p:cNvPr>
          <p:cNvSpPr/>
          <p:nvPr/>
        </p:nvSpPr>
        <p:spPr>
          <a:xfrm>
            <a:off x="9848968" y="4824495"/>
            <a:ext cx="1670874" cy="5008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File Rates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7A3C4918-17AA-5C71-A486-76E791805B7E}"/>
              </a:ext>
            </a:extLst>
          </p:cNvPr>
          <p:cNvSpPr/>
          <p:nvPr/>
        </p:nvSpPr>
        <p:spPr>
          <a:xfrm rot="16200000">
            <a:off x="9402065" y="4722732"/>
            <a:ext cx="172225" cy="72712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Left-Up 41">
            <a:extLst>
              <a:ext uri="{FF2B5EF4-FFF2-40B4-BE49-F238E27FC236}">
                <a16:creationId xmlns:a16="http://schemas.microsoft.com/office/drawing/2014/main" id="{27B7BC2A-D5FE-E3D8-5071-EBCF29764099}"/>
              </a:ext>
            </a:extLst>
          </p:cNvPr>
          <p:cNvSpPr/>
          <p:nvPr/>
        </p:nvSpPr>
        <p:spPr>
          <a:xfrm>
            <a:off x="9212441" y="5205064"/>
            <a:ext cx="1564300" cy="674281"/>
          </a:xfrm>
          <a:prstGeom prst="leftUpArrow">
            <a:avLst>
              <a:gd name="adj1" fmla="val 13430"/>
              <a:gd name="adj2" fmla="val 12321"/>
              <a:gd name="adj3" fmla="val 1748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60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58AE56-AEC9-C677-DC33-98FCF0CB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 search – contract rates or spot rates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E69BA9A-33CF-4BC5-AECB-091ED73E3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93" y="1059542"/>
            <a:ext cx="11640413" cy="51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96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3FCF6-0B49-A9CF-A134-6BFBD8FF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booking process incl. allocation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5EDB94-D7E0-0AEB-E6D3-84DD6410F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5" y="970150"/>
            <a:ext cx="11336482" cy="520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49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98782FFC-3182-4F41-83C4-A9B0B71CD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6700"/>
            <a:ext cx="9742488" cy="792163"/>
          </a:xfrm>
        </p:spPr>
        <p:txBody>
          <a:bodyPr/>
          <a:lstStyle/>
          <a:p>
            <a:r>
              <a:rPr lang="en-US" dirty="0"/>
              <a:t>Documents on shipment level available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3DD7015-9D1E-FB7C-EC32-A4894FD1B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" y="1137241"/>
            <a:ext cx="11621807" cy="458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74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5A17C3-5555-43D5-A1ED-108930E20E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39338" y="2258431"/>
            <a:ext cx="4985761" cy="1430379"/>
          </a:xfrm>
        </p:spPr>
        <p:txBody>
          <a:bodyPr/>
          <a:lstStyle/>
          <a:p>
            <a:r>
              <a:rPr lang="en-US"/>
              <a:t>Thank you!</a:t>
            </a:r>
          </a:p>
        </p:txBody>
      </p:sp>
      <p:pic>
        <p:nvPicPr>
          <p:cNvPr id="6" name="Picture Placeholder 5" descr="A few men in safety vests standing in front of a construction site&#10;&#10;Description automatically generated with low confidence">
            <a:extLst>
              <a:ext uri="{FF2B5EF4-FFF2-40B4-BE49-F238E27FC236}">
                <a16:creationId xmlns:a16="http://schemas.microsoft.com/office/drawing/2014/main" id="{9D53B7BF-6858-9428-BAEF-01D4983433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44662" t="19850" r="3527"/>
          <a:stretch/>
        </p:blipFill>
        <p:spPr>
          <a:xfrm>
            <a:off x="752355" y="752354"/>
            <a:ext cx="5281467" cy="5353292"/>
          </a:xfrm>
        </p:spPr>
      </p:pic>
    </p:spTree>
    <p:extLst>
      <p:ext uri="{BB962C8B-B14F-4D97-AF65-F5344CB8AC3E}">
        <p14:creationId xmlns:p14="http://schemas.microsoft.com/office/powerpoint/2010/main" val="190116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57E8B0-DAD9-4312-ACF5-121A87B06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4661" y="1156128"/>
            <a:ext cx="11381551" cy="4278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A9CB25-7A9F-425B-B8DD-133296CDB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23423" y="1363996"/>
            <a:ext cx="2842515" cy="38164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991188-9255-46AD-A7D5-4143DEA0AEDD}"/>
              </a:ext>
            </a:extLst>
          </p:cNvPr>
          <p:cNvSpPr txBox="1"/>
          <p:nvPr/>
        </p:nvSpPr>
        <p:spPr>
          <a:xfrm>
            <a:off x="174661" y="6495578"/>
            <a:ext cx="367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* 10’000 monthly bookings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BC5818-8C30-400A-82D8-FD09F2E1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61" y="124279"/>
            <a:ext cx="10515600" cy="933450"/>
          </a:xfrm>
        </p:spPr>
        <p:txBody>
          <a:bodyPr/>
          <a:lstStyle/>
          <a:p>
            <a:r>
              <a:rPr lang="en-GB" dirty="0"/>
              <a:t>Transport plan visibility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718BBD-C451-4F61-A443-083DC77837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41235" y="4762569"/>
            <a:ext cx="2616334" cy="1979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7285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BC5818-8C30-400A-82D8-FD09F2E1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30" y="124279"/>
            <a:ext cx="10515600" cy="933450"/>
          </a:xfrm>
        </p:spPr>
        <p:txBody>
          <a:bodyPr/>
          <a:lstStyle/>
          <a:p>
            <a:r>
              <a:rPr lang="en-GB" dirty="0"/>
              <a:t>Booking history at one glance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15904BB-369D-ECDB-C1B1-F0207B108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68" y="866566"/>
            <a:ext cx="11702863" cy="51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42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BC5818-8C30-400A-82D8-FD09F2E1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30" y="124279"/>
            <a:ext cx="10515600" cy="933450"/>
          </a:xfrm>
        </p:spPr>
        <p:txBody>
          <a:bodyPr/>
          <a:lstStyle/>
          <a:p>
            <a:r>
              <a:rPr lang="en-GB" dirty="0"/>
              <a:t>Container events for end to end visibility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1D992B4-C79F-D340-4EB3-BED816077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23" y="983417"/>
            <a:ext cx="10515600" cy="52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09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8991188-9255-46AD-A7D5-4143DEA0AEDD}"/>
              </a:ext>
            </a:extLst>
          </p:cNvPr>
          <p:cNvSpPr txBox="1"/>
          <p:nvPr/>
        </p:nvSpPr>
        <p:spPr>
          <a:xfrm>
            <a:off x="174661" y="6495578"/>
            <a:ext cx="367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* 10’000 monthly bookings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BC5818-8C30-400A-82D8-FD09F2E1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61" y="124279"/>
            <a:ext cx="10515600" cy="933450"/>
          </a:xfrm>
        </p:spPr>
        <p:txBody>
          <a:bodyPr/>
          <a:lstStyle/>
          <a:p>
            <a:r>
              <a:rPr lang="en-GB" dirty="0"/>
              <a:t>Access to all necessary shipment information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E54A400-B89A-3802-EDAF-253201A0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54" y="1439753"/>
            <a:ext cx="11554691" cy="340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5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FCE4D9-DC5F-C296-7AF1-0C134F8DB7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Cargoo DMS solutions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C9855-3744-9231-D679-EB0068BC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676452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98782FFC-3182-4F41-83C4-A9B0B71CD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66700"/>
            <a:ext cx="10227733" cy="792163"/>
          </a:xfrm>
        </p:spPr>
        <p:txBody>
          <a:bodyPr/>
          <a:lstStyle/>
          <a:p>
            <a:r>
              <a:rPr lang="en-US" dirty="0"/>
              <a:t>General shipment instruction – Setup documents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B6D294E-CAE7-AFC8-4065-1FCE9E1D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91247"/>
            <a:ext cx="11022117" cy="274344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4297512-4447-E24F-7B80-A682D3AF3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153" y="1487857"/>
            <a:ext cx="4447507" cy="4714605"/>
          </a:xfrm>
          <a:prstGeom prst="rect">
            <a:avLst/>
          </a:prstGeom>
          <a:ln>
            <a:solidFill>
              <a:schemeClr val="accent1">
                <a:alpha val="98000"/>
              </a:schemeClr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250807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1F3748"/>
      </a:dk2>
      <a:lt2>
        <a:srgbClr val="F2F2F2"/>
      </a:lt2>
      <a:accent1>
        <a:srgbClr val="0066CC"/>
      </a:accent1>
      <a:accent2>
        <a:srgbClr val="F50002"/>
      </a:accent2>
      <a:accent3>
        <a:srgbClr val="0C61A0"/>
      </a:accent3>
      <a:accent4>
        <a:srgbClr val="294254"/>
      </a:accent4>
      <a:accent5>
        <a:srgbClr val="37A7D5"/>
      </a:accent5>
      <a:accent6>
        <a:srgbClr val="5ACCC5"/>
      </a:accent6>
      <a:hlink>
        <a:srgbClr val="F25E16"/>
      </a:hlink>
      <a:folHlink>
        <a:srgbClr val="7C7C7C"/>
      </a:folHlink>
    </a:clrScheme>
    <a:fontScheme name="Custom 5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8F8F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argoo Presentation Template without Top Logo (1).pptx  -  Read-Only" id="{B81E62EE-063A-492B-9EA0-7257AD11DC77}" vid="{E38A16FF-9FF7-497B-BB68-579FED9EFB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E834F65435574C95EC8D647854725E" ma:contentTypeVersion="13" ma:contentTypeDescription="Create a new document." ma:contentTypeScope="" ma:versionID="1e5e8e2bb65ef9ca140886fa00598b5b">
  <xsd:schema xmlns:xsd="http://www.w3.org/2001/XMLSchema" xmlns:xs="http://www.w3.org/2001/XMLSchema" xmlns:p="http://schemas.microsoft.com/office/2006/metadata/properties" xmlns:ns2="18cb96c8-252e-4bdb-ae2e-608ddb2bc4a3" xmlns:ns3="323537b9-b0b4-4068-a2a0-ed732c036315" targetNamespace="http://schemas.microsoft.com/office/2006/metadata/properties" ma:root="true" ma:fieldsID="516c3a04c6fb584f12d9905b803bc029" ns2:_="" ns3:_="">
    <xsd:import namespace="18cb96c8-252e-4bdb-ae2e-608ddb2bc4a3"/>
    <xsd:import namespace="323537b9-b0b4-4068-a2a0-ed732c0363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b96c8-252e-4bdb-ae2e-608ddb2bc4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06c747c-3d76-4865-abf9-1c6fecacf3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537b9-b0b4-4068-a2a0-ed732c03631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41d3574-cbbf-4d5b-828e-553920539bd7}" ma:internalName="TaxCatchAll" ma:showField="CatchAllData" ma:web="323537b9-b0b4-4068-a2a0-ed732c0363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cb96c8-252e-4bdb-ae2e-608ddb2bc4a3">
      <Terms xmlns="http://schemas.microsoft.com/office/infopath/2007/PartnerControls"/>
    </lcf76f155ced4ddcb4097134ff3c332f>
    <TaxCatchAll xmlns="323537b9-b0b4-4068-a2a0-ed732c036315" xsi:nil="true"/>
  </documentManagement>
</p:properties>
</file>

<file path=customXml/item4.xml><?xml version="1.0" encoding="utf-8"?>
<VariableList UniqueId="f206d2f1-3965-44d3-9713-4e289a6ce568" Name="Computed" ContentType="XML" MajorVersion="0" MinorVersion="1" isLocalCopy="False" IsBaseObject="False" DataSourceId="2f01fe1c-cefa-4e60-b568-f65c0949242b" DataSourceMajorVersion="0" DataSourceMinorVersion="1"/>
</file>

<file path=customXml/item5.xml><?xml version="1.0" encoding="utf-8"?>
<VariableList UniqueId="989f95cd-3442-479b-8560-31b4df8db558" Name="AD_HOC" ContentType="XML" MajorVersion="0" MinorVersion="1" isLocalCopy="False" IsBaseObject="False" DataSourceId="3b2ba6f3-0bb5-4132-b914-54d6725eec89" DataSourceMajorVersion="0" DataSourceMinorVersion="1"/>
</file>

<file path=customXml/item6.xml><?xml version="1.0" encoding="utf-8"?>
<VariableListDefinition name="System" displayName="System" id="3062b676-3edd-4b80-9998-9eca61615824" isdomainofvalue="False" dataSourceId="004981fe-ab5e-4b7f-9880-b8581237a287"/>
</file>

<file path=customXml/item7.xml><?xml version="1.0" encoding="utf-8"?>
<VariableList UniqueId="3062b676-3edd-4b80-9998-9eca61615824" Name="System" ContentType="XML" MajorVersion="0" MinorVersion="1" isLocalCopy="False" IsBaseObject="False" DataSourceId="004981fe-ab5e-4b7f-9880-b8581237a287" DataSourceMajorVersion="0" DataSourceMinorVersion="1"/>
</file>

<file path=customXml/item8.xml><?xml version="1.0" encoding="utf-8"?>
<VariableListDefinition name="AD_HOC" displayName="AD_HOC" id="989f95cd-3442-479b-8560-31b4df8db558" isdomainofvalue="False" dataSourceId="3b2ba6f3-0bb5-4132-b914-54d6725eec89"/>
</file>

<file path=customXml/item9.xml><?xml version="1.0" encoding="utf-8"?>
<AllExternalAdhocVariableMappings/>
</file>

<file path=customXml/item10.xml><?xml version="1.0" encoding="utf-8"?>
<VariableListDefinition name="Computed" displayName="Computed" id="f206d2f1-3965-44d3-9713-4e289a6ce568" isdomainofvalue="False" dataSourceId="2f01fe1c-cefa-4e60-b568-f65c0949242b"/>
</file>

<file path=customXml/itemProps1.xml><?xml version="1.0" encoding="utf-8"?>
<ds:datastoreItem xmlns:ds="http://schemas.openxmlformats.org/officeDocument/2006/customXml" ds:itemID="{7C66A18F-5D2A-4799-9F8F-90793222BC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6144EA-235B-4C13-B4EB-DE296373BD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cb96c8-252e-4bdb-ae2e-608ddb2bc4a3"/>
    <ds:schemaRef ds:uri="323537b9-b0b4-4068-a2a0-ed732c0363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7FFF80-E5A1-4639-A967-48A74388F622}">
  <ds:schemaRefs>
    <ds:schemaRef ds:uri="http://purl.org/dc/terms/"/>
    <ds:schemaRef ds:uri="http://www.w3.org/XML/1998/namespace"/>
    <ds:schemaRef ds:uri="http://schemas.microsoft.com/office/2006/metadata/properties"/>
    <ds:schemaRef ds:uri="18cb96c8-252e-4bdb-ae2e-608ddb2bc4a3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323537b9-b0b4-4068-a2a0-ed732c036315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3D99D2BB-AD39-40A0-9091-5264BBD02740}">
  <ds:schemaRefs/>
</ds:datastoreItem>
</file>

<file path=customXml/itemProps5.xml><?xml version="1.0" encoding="utf-8"?>
<ds:datastoreItem xmlns:ds="http://schemas.openxmlformats.org/officeDocument/2006/customXml" ds:itemID="{1CE570CE-D0FF-4C7A-B364-3CC3D5A21E39}">
  <ds:schemaRefs/>
</ds:datastoreItem>
</file>

<file path=customXml/itemProps6.xml><?xml version="1.0" encoding="utf-8"?>
<ds:datastoreItem xmlns:ds="http://schemas.openxmlformats.org/officeDocument/2006/customXml" ds:itemID="{2E1B9FED-6DB0-4CB2-943C-9CFD1D5CCE37}">
  <ds:schemaRefs/>
</ds:datastoreItem>
</file>

<file path=customXml/itemProps7.xml><?xml version="1.0" encoding="utf-8"?>
<ds:datastoreItem xmlns:ds="http://schemas.openxmlformats.org/officeDocument/2006/customXml" ds:itemID="{7368A8A9-65F9-49F0-86A8-DB9BD8D94983}">
  <ds:schemaRefs/>
</ds:datastoreItem>
</file>

<file path=customXml/itemProps8.xml><?xml version="1.0" encoding="utf-8"?>
<ds:datastoreItem xmlns:ds="http://schemas.openxmlformats.org/officeDocument/2006/customXml" ds:itemID="{97147845-9F40-4B9D-BAFF-7683C5BF7A93}">
  <ds:schemaRefs/>
</ds:datastoreItem>
</file>

<file path=customXml/itemProps9.xml><?xml version="1.0" encoding="utf-8"?>
<ds:datastoreItem xmlns:ds="http://schemas.openxmlformats.org/officeDocument/2006/customXml" ds:itemID="{B7D7C54E-6A86-4618-B97D-83E1744691DF}">
  <ds:schemaRefs/>
</ds:datastoreItem>
</file>

<file path=customXml/itemProps10.xml><?xml version="1.0" encoding="utf-8"?>
<ds:datastoreItem xmlns:ds="http://schemas.openxmlformats.org/officeDocument/2006/customXml" ds:itemID="{907B7586-8D57-4DD6-8F51-CEE869FB7D9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Cargoo Presentation Template without Top Logo</Template>
  <TotalTime>0</TotalTime>
  <Words>2048</Words>
  <Application>Microsoft Office PowerPoint</Application>
  <PresentationFormat>Breitbild</PresentationFormat>
  <Paragraphs>373</Paragraphs>
  <Slides>28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5" baseType="lpstr">
      <vt:lpstr>Arial</vt:lpstr>
      <vt:lpstr>Calibri</vt:lpstr>
      <vt:lpstr>Franklin Gothic Medium</vt:lpstr>
      <vt:lpstr>Lato Light</vt:lpstr>
      <vt:lpstr>Segoe UI</vt:lpstr>
      <vt:lpstr>Segoe UI Bold</vt:lpstr>
      <vt:lpstr>Office Theme</vt:lpstr>
      <vt:lpstr>PowerPoint-Präsentation</vt:lpstr>
      <vt:lpstr>PowerPoint-Präsentation</vt:lpstr>
      <vt:lpstr>PowerPoint-Präsentation</vt:lpstr>
      <vt:lpstr>Business organization</vt:lpstr>
      <vt:lpstr>Global Business</vt:lpstr>
      <vt:lpstr>cargoo evolution</vt:lpstr>
      <vt:lpstr>cargoo Purpose </vt:lpstr>
      <vt:lpstr>Cargoo design for e2e Supply chain excellency</vt:lpstr>
      <vt:lpstr>Nestle &amp; Cargoo partnership delivering EFFICIENCY &amp; COST REDUCTION</vt:lpstr>
      <vt:lpstr>collaboration case study</vt:lpstr>
      <vt:lpstr>PowerPoint-Präsentation</vt:lpstr>
      <vt:lpstr>Customer &amp; CARGOO PARTNERSHIP</vt:lpstr>
      <vt:lpstr>Partner integration </vt:lpstr>
      <vt:lpstr>Cargoo – data quality</vt:lpstr>
      <vt:lpstr>T&amp;T Completeness KPIs</vt:lpstr>
      <vt:lpstr>Booking confirmations KPI</vt:lpstr>
      <vt:lpstr>PowerPoint-Präsentation</vt:lpstr>
      <vt:lpstr>Rate management and Tender process </vt:lpstr>
      <vt:lpstr>Rate search – contract rates or spot rates</vt:lpstr>
      <vt:lpstr>Simple booking process incl. allocation</vt:lpstr>
      <vt:lpstr>Documents on shipment level available</vt:lpstr>
      <vt:lpstr>PowerPoint-Präsentation</vt:lpstr>
      <vt:lpstr>Transport plan visibility </vt:lpstr>
      <vt:lpstr>Booking history at one glance</vt:lpstr>
      <vt:lpstr>Container events for end to end visibility </vt:lpstr>
      <vt:lpstr>Access to all necessary shipment information</vt:lpstr>
      <vt:lpstr>PowerPoint-Präsentation</vt:lpstr>
      <vt:lpstr>General shipment instruction – Setup documents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Lasse Berg Sorensen</dc:creator>
  <cp:lastModifiedBy>Thomas Nyffenegger</cp:lastModifiedBy>
  <cp:revision>34</cp:revision>
  <dcterms:created xsi:type="dcterms:W3CDTF">2023-03-13T08:13:08Z</dcterms:created>
  <dcterms:modified xsi:type="dcterms:W3CDTF">2023-11-15T23:49:22Z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0x010100C1E834F65435574C95EC8D647854725E</vt:lpwstr>
  </property>
  <property fmtid="{D5CDD505-2E9C-101B-9397-08002B2CF9AE}" pid="3" name="_dlc_DocIdItemGuid">
    <vt:lpwstr>a56d004c-d273-4bfb-bf2f-1125c9d50250</vt:lpwstr>
  </property>
  <property fmtid="{D5CDD505-2E9C-101B-9397-08002B2CF9AE}" pid="4" name="Access">
    <vt:lpwstr/>
  </property>
  <property fmtid="{D5CDD505-2E9C-101B-9397-08002B2CF9AE}" pid="5" name="MediaServiceImageTags">
    <vt:lpwstr/>
  </property>
</Properties>
</file>