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24"/>
  </p:notesMasterIdLst>
  <p:sldIdLst>
    <p:sldId id="270" r:id="rId3"/>
    <p:sldId id="559" r:id="rId4"/>
    <p:sldId id="514" r:id="rId5"/>
    <p:sldId id="257" r:id="rId6"/>
    <p:sldId id="269" r:id="rId7"/>
    <p:sldId id="268" r:id="rId8"/>
    <p:sldId id="278" r:id="rId9"/>
    <p:sldId id="262" r:id="rId10"/>
    <p:sldId id="558" r:id="rId11"/>
    <p:sldId id="274" r:id="rId12"/>
    <p:sldId id="272" r:id="rId13"/>
    <p:sldId id="265" r:id="rId14"/>
    <p:sldId id="546" r:id="rId15"/>
    <p:sldId id="548" r:id="rId16"/>
    <p:sldId id="549" r:id="rId17"/>
    <p:sldId id="550" r:id="rId18"/>
    <p:sldId id="264" r:id="rId19"/>
    <p:sldId id="283" r:id="rId20"/>
    <p:sldId id="281" r:id="rId21"/>
    <p:sldId id="284" r:id="rId22"/>
    <p:sldId id="279" r:id="rId23"/>
  </p:sldIdLst>
  <p:sldSz cx="12192000" cy="6858000"/>
  <p:notesSz cx="4572000" cy="7315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326A"/>
    <a:srgbClr val="001C57"/>
    <a:srgbClr val="5F8C8F"/>
    <a:srgbClr val="F25951"/>
    <a:srgbClr val="015471"/>
    <a:srgbClr val="FAEEE9"/>
    <a:srgbClr val="FFF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1981030" cy="366497"/>
          </a:xfrm>
          <a:prstGeom prst="rect">
            <a:avLst/>
          </a:prstGeom>
        </p:spPr>
        <p:txBody>
          <a:bodyPr vert="horz" lIns="62667" tIns="31334" rIns="62667" bIns="31334" rtlCol="0"/>
          <a:lstStyle>
            <a:lvl1pPr algn="l">
              <a:defRPr sz="8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589949" y="1"/>
            <a:ext cx="1981030" cy="366497"/>
          </a:xfrm>
          <a:prstGeom prst="rect">
            <a:avLst/>
          </a:prstGeom>
        </p:spPr>
        <p:txBody>
          <a:bodyPr vert="horz" lIns="62667" tIns="31334" rIns="62667" bIns="31334" rtlCol="0"/>
          <a:lstStyle>
            <a:lvl1pPr algn="r">
              <a:defRPr sz="800"/>
            </a:lvl1pPr>
          </a:lstStyle>
          <a:p>
            <a:fld id="{ABB33D5E-AA03-410D-AF88-FAEAB6F1F8AB}" type="datetimeFigureOut">
              <a:rPr lang="en-HK" smtClean="0"/>
              <a:t>16/11/2023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663" y="914400"/>
            <a:ext cx="4386262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667" tIns="31334" rIns="62667" bIns="31334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710" y="3520874"/>
            <a:ext cx="3657600" cy="2879785"/>
          </a:xfrm>
          <a:prstGeom prst="rect">
            <a:avLst/>
          </a:prstGeom>
        </p:spPr>
        <p:txBody>
          <a:bodyPr vert="horz" lIns="62667" tIns="31334" rIns="62667" bIns="3133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948703"/>
            <a:ext cx="1981030" cy="366497"/>
          </a:xfrm>
          <a:prstGeom prst="rect">
            <a:avLst/>
          </a:prstGeom>
        </p:spPr>
        <p:txBody>
          <a:bodyPr vert="horz" lIns="62667" tIns="31334" rIns="62667" bIns="31334" rtlCol="0" anchor="b"/>
          <a:lstStyle>
            <a:lvl1pPr algn="l">
              <a:defRPr sz="8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589949" y="6948703"/>
            <a:ext cx="1981030" cy="366497"/>
          </a:xfrm>
          <a:prstGeom prst="rect">
            <a:avLst/>
          </a:prstGeom>
        </p:spPr>
        <p:txBody>
          <a:bodyPr vert="horz" lIns="62667" tIns="31334" rIns="62667" bIns="31334" rtlCol="0" anchor="b"/>
          <a:lstStyle>
            <a:lvl1pPr algn="r">
              <a:defRPr sz="800"/>
            </a:lvl1pPr>
          </a:lstStyle>
          <a:p>
            <a:fld id="{007A1E1D-549C-4817-B51F-15EC52347CAB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62955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95E35-4CD8-4D72-AF71-C0841CD0A8B8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5649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95E35-4CD8-4D72-AF71-C0841CD0A8B8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056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95E35-4CD8-4D72-AF71-C0841CD0A8B8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5846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BD20-D7F1-4C2C-9618-0BD2AA8BCAE6}" type="datetimeFigureOut">
              <a:rPr lang="en-HK" smtClean="0"/>
              <a:t>16/11/2023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5913-2030-450D-97A0-8D6938E5FC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086503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BD20-D7F1-4C2C-9618-0BD2AA8BCAE6}" type="datetimeFigureOut">
              <a:rPr lang="en-HK" smtClean="0"/>
              <a:t>16/11/2023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5913-2030-450D-97A0-8D6938E5FC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405917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BD20-D7F1-4C2C-9618-0BD2AA8BCAE6}" type="datetimeFigureOut">
              <a:rPr lang="en-HK" smtClean="0"/>
              <a:t>16/11/2023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5913-2030-450D-97A0-8D6938E5FC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634638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BD20-D7F1-4C2C-9618-0BD2AA8BCAE6}" type="datetimeFigureOut">
              <a:rPr lang="en-HK" smtClean="0"/>
              <a:t>16/11/2023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5913-2030-450D-97A0-8D6938E5FC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986796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BD20-D7F1-4C2C-9618-0BD2AA8BCAE6}" type="datetimeFigureOut">
              <a:rPr lang="en-HK" smtClean="0"/>
              <a:t>16/11/2023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5913-2030-450D-97A0-8D6938E5FC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79000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BD20-D7F1-4C2C-9618-0BD2AA8BCAE6}" type="datetimeFigureOut">
              <a:rPr lang="en-HK" smtClean="0"/>
              <a:t>16/11/2023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5913-2030-450D-97A0-8D6938E5FC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685590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BD20-D7F1-4C2C-9618-0BD2AA8BCAE6}" type="datetimeFigureOut">
              <a:rPr lang="en-HK" smtClean="0"/>
              <a:t>16/11/2023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5913-2030-450D-97A0-8D6938E5FC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18538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BD20-D7F1-4C2C-9618-0BD2AA8BCAE6}" type="datetimeFigureOut">
              <a:rPr lang="en-HK" smtClean="0"/>
              <a:t>16/11/2023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5913-2030-450D-97A0-8D6938E5FC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4918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BD20-D7F1-4C2C-9618-0BD2AA8BCAE6}" type="datetimeFigureOut">
              <a:rPr lang="en-HK" smtClean="0"/>
              <a:t>16/11/2023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5913-2030-450D-97A0-8D6938E5FC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76000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BD20-D7F1-4C2C-9618-0BD2AA8BCAE6}" type="datetimeFigureOut">
              <a:rPr lang="en-HK" smtClean="0"/>
              <a:t>16/11/2023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5913-2030-450D-97A0-8D6938E5FC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54703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BD20-D7F1-4C2C-9618-0BD2AA8BCAE6}" type="datetimeFigureOut">
              <a:rPr lang="en-HK" smtClean="0"/>
              <a:t>16/11/2023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5913-2030-450D-97A0-8D6938E5FC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30102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E326A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02028" y="1293876"/>
            <a:ext cx="3322954" cy="3769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E326A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0052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8918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E326A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2081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E326A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02028" y="1293876"/>
            <a:ext cx="3322954" cy="3769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E326A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9810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E326A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5071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2937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5BD20-D7F1-4C2C-9618-0BD2AA8BCAE6}" type="datetimeFigureOut">
              <a:rPr lang="en-HK" smtClean="0"/>
              <a:t>16/11/2023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F5913-2030-450D-97A0-8D6938E5FC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579939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30001" y="1357884"/>
            <a:ext cx="6331997" cy="238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E326A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86179" y="2922523"/>
            <a:ext cx="8219640" cy="14122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9730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20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ceicia.com/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17.png"/><Relationship Id="rId2" Type="http://schemas.openxmlformats.org/officeDocument/2006/relationships/image" Target="../media/image25.png"/><Relationship Id="rId16" Type="http://schemas.openxmlformats.org/officeDocument/2006/relationships/hyperlink" Target="http://www.ceicia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0.png"/><Relationship Id="rId7" Type="http://schemas.openxmlformats.org/officeDocument/2006/relationships/hyperlink" Target="http://www.ceicia.com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ceicia.com/" TargetMode="Externa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eicia.com/" TargetMode="External"/><Relationship Id="rId3" Type="http://schemas.openxmlformats.org/officeDocument/2006/relationships/image" Target="../media/image51.png"/><Relationship Id="rId7" Type="http://schemas.openxmlformats.org/officeDocument/2006/relationships/image" Target="../media/image4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12" Type="http://schemas.openxmlformats.org/officeDocument/2006/relationships/hyperlink" Target="http://www.ceicia.com/" TargetMode="External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3.png"/><Relationship Id="rId11" Type="http://schemas.openxmlformats.org/officeDocument/2006/relationships/image" Target="../media/image47.png"/><Relationship Id="rId5" Type="http://schemas.openxmlformats.org/officeDocument/2006/relationships/image" Target="../media/image22.png"/><Relationship Id="rId10" Type="http://schemas.openxmlformats.org/officeDocument/2006/relationships/image" Target="../media/image46.png"/><Relationship Id="rId4" Type="http://schemas.openxmlformats.org/officeDocument/2006/relationships/image" Target="../media/image55.png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6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icia.com/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hyperlink" Target="https://ceicia.com/hr-adviser-performance-goals-and-standards/" TargetMode="External"/><Relationship Id="rId3" Type="http://schemas.openxmlformats.org/officeDocument/2006/relationships/image" Target="../media/image17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hyperlink" Target="http://www.ceicia.com/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ceicia.com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" y="0"/>
            <a:ext cx="12191998" cy="6857999"/>
          </a:xfrm>
          <a:prstGeom prst="rect">
            <a:avLst/>
          </a:prstGeom>
          <a:solidFill>
            <a:srgbClr val="FFF7F4"/>
          </a:solidFill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84387" y="4268971"/>
            <a:ext cx="5272322" cy="18748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spc="50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  <a:t>Business</a:t>
            </a:r>
            <a:r>
              <a:rPr sz="2400" b="1" spc="-95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  <a:t> </a:t>
            </a:r>
            <a:r>
              <a:rPr sz="2400" b="1" spc="40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  <a:t>presentation</a:t>
            </a:r>
            <a:br>
              <a:rPr lang="en-US" sz="2400" b="1" spc="40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</a:br>
            <a:r>
              <a:rPr lang="en-US" sz="1100" b="1" spc="40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  <a:t>By</a:t>
            </a:r>
            <a:br>
              <a:rPr lang="en-US" sz="2400" b="1" spc="40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</a:br>
            <a:r>
              <a:rPr lang="en-US" sz="2400" b="1" spc="40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  <a:t>C</a:t>
            </a:r>
            <a:r>
              <a:rPr lang="fr-FR" sz="2400" b="1" spc="40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  <a:t>écile Lammer</a:t>
            </a:r>
            <a:br>
              <a:rPr lang="en-US" sz="2400" b="1" spc="40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</a:br>
            <a:br>
              <a:rPr lang="en-US" sz="2400" b="1" spc="40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</a:br>
            <a:br>
              <a:rPr lang="en-US" sz="2400" b="1" spc="40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</a:br>
            <a:r>
              <a:rPr lang="en-US" sz="1400" b="1" spc="40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  <a:t>Cecile.lammer@ceicia.com</a:t>
            </a:r>
            <a:endParaRPr sz="1400" dirty="0">
              <a:solidFill>
                <a:srgbClr val="0E326A"/>
              </a:solidFill>
              <a:latin typeface="Montserrat ExtraBold" pitchFamily="2" charset="0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484387" y="1012106"/>
            <a:ext cx="5334635" cy="2675890"/>
            <a:chOff x="3428956" y="1459146"/>
            <a:chExt cx="5334635" cy="2675890"/>
          </a:xfrm>
        </p:grpSpPr>
        <p:sp>
          <p:nvSpPr>
            <p:cNvPr id="5" name="object 5"/>
            <p:cNvSpPr/>
            <p:nvPr/>
          </p:nvSpPr>
          <p:spPr>
            <a:xfrm>
              <a:off x="7628739" y="1459146"/>
              <a:ext cx="1134745" cy="1511300"/>
            </a:xfrm>
            <a:custGeom>
              <a:avLst/>
              <a:gdLst/>
              <a:ahLst/>
              <a:cxnLst/>
              <a:rect l="l" t="t" r="r" b="b"/>
              <a:pathLst>
                <a:path w="1134745" h="1511300">
                  <a:moveTo>
                    <a:pt x="769807" y="863600"/>
                  </a:moveTo>
                  <a:lnTo>
                    <a:pt x="638700" y="863600"/>
                  </a:lnTo>
                  <a:lnTo>
                    <a:pt x="618612" y="876300"/>
                  </a:lnTo>
                  <a:lnTo>
                    <a:pt x="572323" y="876300"/>
                  </a:lnTo>
                  <a:lnTo>
                    <a:pt x="550692" y="889000"/>
                  </a:lnTo>
                  <a:lnTo>
                    <a:pt x="531261" y="889000"/>
                  </a:lnTo>
                  <a:lnTo>
                    <a:pt x="495014" y="914400"/>
                  </a:lnTo>
                  <a:lnTo>
                    <a:pt x="460194" y="952500"/>
                  </a:lnTo>
                  <a:lnTo>
                    <a:pt x="442731" y="1003300"/>
                  </a:lnTo>
                  <a:lnTo>
                    <a:pt x="436723" y="1041400"/>
                  </a:lnTo>
                  <a:lnTo>
                    <a:pt x="436268" y="1079500"/>
                  </a:lnTo>
                  <a:lnTo>
                    <a:pt x="438195" y="1104900"/>
                  </a:lnTo>
                  <a:lnTo>
                    <a:pt x="442733" y="1130300"/>
                  </a:lnTo>
                  <a:lnTo>
                    <a:pt x="449513" y="1155700"/>
                  </a:lnTo>
                  <a:lnTo>
                    <a:pt x="458168" y="1181100"/>
                  </a:lnTo>
                  <a:lnTo>
                    <a:pt x="451286" y="1206500"/>
                  </a:lnTo>
                  <a:lnTo>
                    <a:pt x="447310" y="1244600"/>
                  </a:lnTo>
                  <a:lnTo>
                    <a:pt x="446266" y="1270000"/>
                  </a:lnTo>
                  <a:lnTo>
                    <a:pt x="448179" y="1295400"/>
                  </a:lnTo>
                  <a:lnTo>
                    <a:pt x="458284" y="1333500"/>
                  </a:lnTo>
                  <a:lnTo>
                    <a:pt x="476997" y="1371600"/>
                  </a:lnTo>
                  <a:lnTo>
                    <a:pt x="504002" y="1409700"/>
                  </a:lnTo>
                  <a:lnTo>
                    <a:pt x="538983" y="1435100"/>
                  </a:lnTo>
                  <a:lnTo>
                    <a:pt x="572442" y="1460500"/>
                  </a:lnTo>
                  <a:lnTo>
                    <a:pt x="609171" y="1485900"/>
                  </a:lnTo>
                  <a:lnTo>
                    <a:pt x="687240" y="1511300"/>
                  </a:lnTo>
                  <a:lnTo>
                    <a:pt x="819179" y="1511300"/>
                  </a:lnTo>
                  <a:lnTo>
                    <a:pt x="870246" y="1498600"/>
                  </a:lnTo>
                  <a:lnTo>
                    <a:pt x="919047" y="1485900"/>
                  </a:lnTo>
                  <a:lnTo>
                    <a:pt x="941828" y="1473200"/>
                  </a:lnTo>
                  <a:lnTo>
                    <a:pt x="696431" y="1473200"/>
                  </a:lnTo>
                  <a:lnTo>
                    <a:pt x="655957" y="1460500"/>
                  </a:lnTo>
                  <a:lnTo>
                    <a:pt x="612518" y="1435100"/>
                  </a:lnTo>
                  <a:lnTo>
                    <a:pt x="570136" y="1409700"/>
                  </a:lnTo>
                  <a:lnTo>
                    <a:pt x="532834" y="1371600"/>
                  </a:lnTo>
                  <a:lnTo>
                    <a:pt x="504634" y="1333500"/>
                  </a:lnTo>
                  <a:lnTo>
                    <a:pt x="489560" y="1282700"/>
                  </a:lnTo>
                  <a:lnTo>
                    <a:pt x="488489" y="1282700"/>
                  </a:lnTo>
                  <a:lnTo>
                    <a:pt x="488011" y="1270000"/>
                  </a:lnTo>
                  <a:lnTo>
                    <a:pt x="488120" y="1257300"/>
                  </a:lnTo>
                  <a:lnTo>
                    <a:pt x="488811" y="1244600"/>
                  </a:lnTo>
                  <a:lnTo>
                    <a:pt x="542579" y="1244600"/>
                  </a:lnTo>
                  <a:lnTo>
                    <a:pt x="532091" y="1231900"/>
                  </a:lnTo>
                  <a:lnTo>
                    <a:pt x="502862" y="1181100"/>
                  </a:lnTo>
                  <a:lnTo>
                    <a:pt x="510940" y="1168400"/>
                  </a:lnTo>
                  <a:lnTo>
                    <a:pt x="520734" y="1143000"/>
                  </a:lnTo>
                  <a:lnTo>
                    <a:pt x="532239" y="1130300"/>
                  </a:lnTo>
                  <a:lnTo>
                    <a:pt x="484034" y="1130300"/>
                  </a:lnTo>
                  <a:lnTo>
                    <a:pt x="481660" y="1117600"/>
                  </a:lnTo>
                  <a:lnTo>
                    <a:pt x="479835" y="1104900"/>
                  </a:lnTo>
                  <a:lnTo>
                    <a:pt x="478613" y="1092200"/>
                  </a:lnTo>
                  <a:lnTo>
                    <a:pt x="478049" y="1079500"/>
                  </a:lnTo>
                  <a:lnTo>
                    <a:pt x="478316" y="1054100"/>
                  </a:lnTo>
                  <a:lnTo>
                    <a:pt x="482691" y="1016000"/>
                  </a:lnTo>
                  <a:lnTo>
                    <a:pt x="495607" y="977900"/>
                  </a:lnTo>
                  <a:lnTo>
                    <a:pt x="521498" y="939800"/>
                  </a:lnTo>
                  <a:lnTo>
                    <a:pt x="532952" y="939800"/>
                  </a:lnTo>
                  <a:lnTo>
                    <a:pt x="545263" y="927100"/>
                  </a:lnTo>
                  <a:lnTo>
                    <a:pt x="593819" y="927100"/>
                  </a:lnTo>
                  <a:lnTo>
                    <a:pt x="610046" y="914400"/>
                  </a:lnTo>
                  <a:lnTo>
                    <a:pt x="649777" y="914400"/>
                  </a:lnTo>
                  <a:lnTo>
                    <a:pt x="659221" y="901700"/>
                  </a:lnTo>
                  <a:lnTo>
                    <a:pt x="730119" y="901700"/>
                  </a:lnTo>
                  <a:lnTo>
                    <a:pt x="733435" y="889000"/>
                  </a:lnTo>
                  <a:lnTo>
                    <a:pt x="751791" y="876300"/>
                  </a:lnTo>
                  <a:lnTo>
                    <a:pt x="769807" y="863600"/>
                  </a:lnTo>
                  <a:close/>
                </a:path>
                <a:path w="1134745" h="1511300">
                  <a:moveTo>
                    <a:pt x="1003514" y="1371600"/>
                  </a:moveTo>
                  <a:lnTo>
                    <a:pt x="968506" y="1409700"/>
                  </a:lnTo>
                  <a:lnTo>
                    <a:pt x="928731" y="1435100"/>
                  </a:lnTo>
                  <a:lnTo>
                    <a:pt x="885278" y="1447800"/>
                  </a:lnTo>
                  <a:lnTo>
                    <a:pt x="791685" y="1473200"/>
                  </a:lnTo>
                  <a:lnTo>
                    <a:pt x="941828" y="1473200"/>
                  </a:lnTo>
                  <a:lnTo>
                    <a:pt x="964609" y="1460500"/>
                  </a:lnTo>
                  <a:lnTo>
                    <a:pt x="1005954" y="1422400"/>
                  </a:lnTo>
                  <a:lnTo>
                    <a:pt x="1042109" y="1397000"/>
                  </a:lnTo>
                  <a:lnTo>
                    <a:pt x="1052106" y="1384300"/>
                  </a:lnTo>
                  <a:lnTo>
                    <a:pt x="997734" y="1384300"/>
                  </a:lnTo>
                  <a:lnTo>
                    <a:pt x="1003514" y="1371600"/>
                  </a:lnTo>
                  <a:close/>
                </a:path>
                <a:path w="1134745" h="1511300">
                  <a:moveTo>
                    <a:pt x="542579" y="1244600"/>
                  </a:moveTo>
                  <a:lnTo>
                    <a:pt x="488811" y="1244600"/>
                  </a:lnTo>
                  <a:lnTo>
                    <a:pt x="516103" y="1282700"/>
                  </a:lnTo>
                  <a:lnTo>
                    <a:pt x="542644" y="1308100"/>
                  </a:lnTo>
                  <a:lnTo>
                    <a:pt x="565019" y="1333500"/>
                  </a:lnTo>
                  <a:lnTo>
                    <a:pt x="617893" y="1371600"/>
                  </a:lnTo>
                  <a:lnTo>
                    <a:pt x="663484" y="1397000"/>
                  </a:lnTo>
                  <a:lnTo>
                    <a:pt x="714951" y="1409700"/>
                  </a:lnTo>
                  <a:lnTo>
                    <a:pt x="770667" y="1422400"/>
                  </a:lnTo>
                  <a:lnTo>
                    <a:pt x="829004" y="1435100"/>
                  </a:lnTo>
                  <a:lnTo>
                    <a:pt x="874579" y="1435100"/>
                  </a:lnTo>
                  <a:lnTo>
                    <a:pt x="911314" y="1422400"/>
                  </a:lnTo>
                  <a:lnTo>
                    <a:pt x="946428" y="1409700"/>
                  </a:lnTo>
                  <a:lnTo>
                    <a:pt x="979800" y="1397000"/>
                  </a:lnTo>
                  <a:lnTo>
                    <a:pt x="985880" y="1384300"/>
                  </a:lnTo>
                  <a:lnTo>
                    <a:pt x="771412" y="1384300"/>
                  </a:lnTo>
                  <a:lnTo>
                    <a:pt x="725590" y="1371600"/>
                  </a:lnTo>
                  <a:lnTo>
                    <a:pt x="682001" y="1358900"/>
                  </a:lnTo>
                  <a:lnTo>
                    <a:pt x="641580" y="1333500"/>
                  </a:lnTo>
                  <a:lnTo>
                    <a:pt x="605263" y="1308100"/>
                  </a:lnTo>
                  <a:lnTo>
                    <a:pt x="563554" y="1270000"/>
                  </a:lnTo>
                  <a:lnTo>
                    <a:pt x="542579" y="1244600"/>
                  </a:lnTo>
                  <a:close/>
                </a:path>
                <a:path w="1134745" h="1511300">
                  <a:moveTo>
                    <a:pt x="899517" y="965200"/>
                  </a:moveTo>
                  <a:lnTo>
                    <a:pt x="888947" y="965200"/>
                  </a:lnTo>
                  <a:lnTo>
                    <a:pt x="885694" y="977900"/>
                  </a:lnTo>
                  <a:lnTo>
                    <a:pt x="893530" y="977900"/>
                  </a:lnTo>
                  <a:lnTo>
                    <a:pt x="934428" y="1003300"/>
                  </a:lnTo>
                  <a:lnTo>
                    <a:pt x="977233" y="1028700"/>
                  </a:lnTo>
                  <a:lnTo>
                    <a:pt x="1017286" y="1066800"/>
                  </a:lnTo>
                  <a:lnTo>
                    <a:pt x="1049926" y="1117600"/>
                  </a:lnTo>
                  <a:lnTo>
                    <a:pt x="1063045" y="1155700"/>
                  </a:lnTo>
                  <a:lnTo>
                    <a:pt x="1073753" y="1206500"/>
                  </a:lnTo>
                  <a:lnTo>
                    <a:pt x="1073411" y="1231900"/>
                  </a:lnTo>
                  <a:lnTo>
                    <a:pt x="1051076" y="1270000"/>
                  </a:lnTo>
                  <a:lnTo>
                    <a:pt x="1024241" y="1308100"/>
                  </a:lnTo>
                  <a:lnTo>
                    <a:pt x="993216" y="1333500"/>
                  </a:lnTo>
                  <a:lnTo>
                    <a:pt x="958312" y="1358900"/>
                  </a:lnTo>
                  <a:lnTo>
                    <a:pt x="866012" y="1384300"/>
                  </a:lnTo>
                  <a:lnTo>
                    <a:pt x="991844" y="1384300"/>
                  </a:lnTo>
                  <a:lnTo>
                    <a:pt x="1003514" y="1371600"/>
                  </a:lnTo>
                  <a:lnTo>
                    <a:pt x="1062102" y="1371600"/>
                  </a:lnTo>
                  <a:lnTo>
                    <a:pt x="1072098" y="1358900"/>
                  </a:lnTo>
                  <a:lnTo>
                    <a:pt x="1094946" y="1320800"/>
                  </a:lnTo>
                  <a:lnTo>
                    <a:pt x="1109677" y="1270000"/>
                  </a:lnTo>
                  <a:lnTo>
                    <a:pt x="1115708" y="1231900"/>
                  </a:lnTo>
                  <a:lnTo>
                    <a:pt x="1115807" y="1219200"/>
                  </a:lnTo>
                  <a:lnTo>
                    <a:pt x="1117428" y="1206500"/>
                  </a:lnTo>
                  <a:lnTo>
                    <a:pt x="1119254" y="1206500"/>
                  </a:lnTo>
                  <a:lnTo>
                    <a:pt x="1120669" y="1193800"/>
                  </a:lnTo>
                  <a:lnTo>
                    <a:pt x="1128395" y="1168400"/>
                  </a:lnTo>
                  <a:lnTo>
                    <a:pt x="1131425" y="1143000"/>
                  </a:lnTo>
                  <a:lnTo>
                    <a:pt x="1104876" y="1143000"/>
                  </a:lnTo>
                  <a:lnTo>
                    <a:pt x="1099665" y="1130300"/>
                  </a:lnTo>
                  <a:lnTo>
                    <a:pt x="1094585" y="1117600"/>
                  </a:lnTo>
                  <a:lnTo>
                    <a:pt x="1090203" y="1104900"/>
                  </a:lnTo>
                  <a:lnTo>
                    <a:pt x="1087087" y="1092200"/>
                  </a:lnTo>
                  <a:lnTo>
                    <a:pt x="1056044" y="1054100"/>
                  </a:lnTo>
                  <a:lnTo>
                    <a:pt x="1019001" y="1016000"/>
                  </a:lnTo>
                  <a:lnTo>
                    <a:pt x="978722" y="990600"/>
                  </a:lnTo>
                  <a:lnTo>
                    <a:pt x="937973" y="977900"/>
                  </a:lnTo>
                  <a:lnTo>
                    <a:pt x="899517" y="965200"/>
                  </a:lnTo>
                  <a:close/>
                </a:path>
                <a:path w="1134745" h="1511300">
                  <a:moveTo>
                    <a:pt x="1062102" y="1371600"/>
                  </a:moveTo>
                  <a:lnTo>
                    <a:pt x="1003514" y="1371600"/>
                  </a:lnTo>
                  <a:lnTo>
                    <a:pt x="997734" y="1384300"/>
                  </a:lnTo>
                  <a:lnTo>
                    <a:pt x="1052106" y="1384300"/>
                  </a:lnTo>
                  <a:lnTo>
                    <a:pt x="1062102" y="1371600"/>
                  </a:lnTo>
                  <a:close/>
                </a:path>
                <a:path w="1134745" h="1511300">
                  <a:moveTo>
                    <a:pt x="1132459" y="1054100"/>
                  </a:moveTo>
                  <a:lnTo>
                    <a:pt x="1111370" y="1054100"/>
                  </a:lnTo>
                  <a:lnTo>
                    <a:pt x="1111640" y="1079500"/>
                  </a:lnTo>
                  <a:lnTo>
                    <a:pt x="1110607" y="1104900"/>
                  </a:lnTo>
                  <a:lnTo>
                    <a:pt x="1108332" y="1117600"/>
                  </a:lnTo>
                  <a:lnTo>
                    <a:pt x="1104876" y="1143000"/>
                  </a:lnTo>
                  <a:lnTo>
                    <a:pt x="1131425" y="1143000"/>
                  </a:lnTo>
                  <a:lnTo>
                    <a:pt x="1132940" y="1130300"/>
                  </a:lnTo>
                  <a:lnTo>
                    <a:pt x="1134297" y="1092200"/>
                  </a:lnTo>
                  <a:lnTo>
                    <a:pt x="1132459" y="1054100"/>
                  </a:lnTo>
                  <a:close/>
                </a:path>
                <a:path w="1134745" h="1511300">
                  <a:moveTo>
                    <a:pt x="730119" y="901700"/>
                  </a:moveTo>
                  <a:lnTo>
                    <a:pt x="687168" y="901700"/>
                  </a:lnTo>
                  <a:lnTo>
                    <a:pt x="678434" y="927100"/>
                  </a:lnTo>
                  <a:lnTo>
                    <a:pt x="666833" y="952500"/>
                  </a:lnTo>
                  <a:lnTo>
                    <a:pt x="651982" y="977900"/>
                  </a:lnTo>
                  <a:lnTo>
                    <a:pt x="633500" y="1003300"/>
                  </a:lnTo>
                  <a:lnTo>
                    <a:pt x="622282" y="1016000"/>
                  </a:lnTo>
                  <a:lnTo>
                    <a:pt x="601761" y="1028700"/>
                  </a:lnTo>
                  <a:lnTo>
                    <a:pt x="573956" y="1054100"/>
                  </a:lnTo>
                  <a:lnTo>
                    <a:pt x="540882" y="1066800"/>
                  </a:lnTo>
                  <a:lnTo>
                    <a:pt x="532551" y="1079500"/>
                  </a:lnTo>
                  <a:lnTo>
                    <a:pt x="521969" y="1079500"/>
                  </a:lnTo>
                  <a:lnTo>
                    <a:pt x="520204" y="1092200"/>
                  </a:lnTo>
                  <a:lnTo>
                    <a:pt x="510039" y="1092200"/>
                  </a:lnTo>
                  <a:lnTo>
                    <a:pt x="500622" y="1104900"/>
                  </a:lnTo>
                  <a:lnTo>
                    <a:pt x="491954" y="1117600"/>
                  </a:lnTo>
                  <a:lnTo>
                    <a:pt x="484034" y="1130300"/>
                  </a:lnTo>
                  <a:lnTo>
                    <a:pt x="532239" y="1130300"/>
                  </a:lnTo>
                  <a:lnTo>
                    <a:pt x="545453" y="1117600"/>
                  </a:lnTo>
                  <a:lnTo>
                    <a:pt x="555986" y="1117600"/>
                  </a:lnTo>
                  <a:lnTo>
                    <a:pt x="565044" y="1104900"/>
                  </a:lnTo>
                  <a:lnTo>
                    <a:pt x="599048" y="1079500"/>
                  </a:lnTo>
                  <a:lnTo>
                    <a:pt x="627504" y="1066800"/>
                  </a:lnTo>
                  <a:lnTo>
                    <a:pt x="648524" y="1041400"/>
                  </a:lnTo>
                  <a:lnTo>
                    <a:pt x="660225" y="1028700"/>
                  </a:lnTo>
                  <a:lnTo>
                    <a:pt x="687852" y="1003300"/>
                  </a:lnTo>
                  <a:lnTo>
                    <a:pt x="708616" y="965200"/>
                  </a:lnTo>
                  <a:lnTo>
                    <a:pt x="723487" y="927100"/>
                  </a:lnTo>
                  <a:lnTo>
                    <a:pt x="730119" y="901700"/>
                  </a:lnTo>
                  <a:close/>
                </a:path>
                <a:path w="1134745" h="1511300">
                  <a:moveTo>
                    <a:pt x="1094331" y="444500"/>
                  </a:moveTo>
                  <a:lnTo>
                    <a:pt x="992246" y="444500"/>
                  </a:lnTo>
                  <a:lnTo>
                    <a:pt x="975229" y="457200"/>
                  </a:lnTo>
                  <a:lnTo>
                    <a:pt x="956435" y="482600"/>
                  </a:lnTo>
                  <a:lnTo>
                    <a:pt x="938298" y="495300"/>
                  </a:lnTo>
                  <a:lnTo>
                    <a:pt x="924967" y="520700"/>
                  </a:lnTo>
                  <a:lnTo>
                    <a:pt x="917067" y="546100"/>
                  </a:lnTo>
                  <a:lnTo>
                    <a:pt x="912893" y="571500"/>
                  </a:lnTo>
                  <a:lnTo>
                    <a:pt x="910739" y="596900"/>
                  </a:lnTo>
                  <a:lnTo>
                    <a:pt x="909904" y="596900"/>
                  </a:lnTo>
                  <a:lnTo>
                    <a:pt x="897794" y="647700"/>
                  </a:lnTo>
                  <a:lnTo>
                    <a:pt x="875802" y="698500"/>
                  </a:lnTo>
                  <a:lnTo>
                    <a:pt x="846930" y="749300"/>
                  </a:lnTo>
                  <a:lnTo>
                    <a:pt x="814182" y="787400"/>
                  </a:lnTo>
                  <a:lnTo>
                    <a:pt x="780560" y="812800"/>
                  </a:lnTo>
                  <a:lnTo>
                    <a:pt x="771014" y="825500"/>
                  </a:lnTo>
                  <a:lnTo>
                    <a:pt x="751318" y="825500"/>
                  </a:lnTo>
                  <a:lnTo>
                    <a:pt x="741591" y="837692"/>
                  </a:lnTo>
                  <a:lnTo>
                    <a:pt x="741585" y="838200"/>
                  </a:lnTo>
                  <a:lnTo>
                    <a:pt x="698833" y="838200"/>
                  </a:lnTo>
                  <a:lnTo>
                    <a:pt x="697869" y="850900"/>
                  </a:lnTo>
                  <a:lnTo>
                    <a:pt x="682753" y="850900"/>
                  </a:lnTo>
                  <a:lnTo>
                    <a:pt x="668447" y="863600"/>
                  </a:lnTo>
                  <a:lnTo>
                    <a:pt x="787465" y="863600"/>
                  </a:lnTo>
                  <a:lnTo>
                    <a:pt x="804746" y="850900"/>
                  </a:lnTo>
                  <a:lnTo>
                    <a:pt x="836486" y="825500"/>
                  </a:lnTo>
                  <a:lnTo>
                    <a:pt x="867936" y="787400"/>
                  </a:lnTo>
                  <a:lnTo>
                    <a:pt x="897125" y="749300"/>
                  </a:lnTo>
                  <a:lnTo>
                    <a:pt x="940842" y="660400"/>
                  </a:lnTo>
                  <a:lnTo>
                    <a:pt x="951431" y="609600"/>
                  </a:lnTo>
                  <a:lnTo>
                    <a:pt x="952338" y="596900"/>
                  </a:lnTo>
                  <a:lnTo>
                    <a:pt x="954114" y="584200"/>
                  </a:lnTo>
                  <a:lnTo>
                    <a:pt x="957368" y="558800"/>
                  </a:lnTo>
                  <a:lnTo>
                    <a:pt x="963398" y="546100"/>
                  </a:lnTo>
                  <a:lnTo>
                    <a:pt x="973500" y="520700"/>
                  </a:lnTo>
                  <a:lnTo>
                    <a:pt x="987578" y="508000"/>
                  </a:lnTo>
                  <a:lnTo>
                    <a:pt x="1002581" y="495300"/>
                  </a:lnTo>
                  <a:lnTo>
                    <a:pt x="1016440" y="482600"/>
                  </a:lnTo>
                  <a:lnTo>
                    <a:pt x="1027084" y="469900"/>
                  </a:lnTo>
                  <a:lnTo>
                    <a:pt x="1042873" y="469900"/>
                  </a:lnTo>
                  <a:lnTo>
                    <a:pt x="1059383" y="457200"/>
                  </a:lnTo>
                  <a:lnTo>
                    <a:pt x="1076556" y="457200"/>
                  </a:lnTo>
                  <a:lnTo>
                    <a:pt x="1094331" y="444500"/>
                  </a:lnTo>
                  <a:close/>
                </a:path>
                <a:path w="1134745" h="1511300">
                  <a:moveTo>
                    <a:pt x="177279" y="50800"/>
                  </a:moveTo>
                  <a:lnTo>
                    <a:pt x="65360" y="50800"/>
                  </a:lnTo>
                  <a:lnTo>
                    <a:pt x="114611" y="63500"/>
                  </a:lnTo>
                  <a:lnTo>
                    <a:pt x="162579" y="88900"/>
                  </a:lnTo>
                  <a:lnTo>
                    <a:pt x="209169" y="114300"/>
                  </a:lnTo>
                  <a:lnTo>
                    <a:pt x="254287" y="139700"/>
                  </a:lnTo>
                  <a:lnTo>
                    <a:pt x="297838" y="165100"/>
                  </a:lnTo>
                  <a:lnTo>
                    <a:pt x="339725" y="190500"/>
                  </a:lnTo>
                  <a:lnTo>
                    <a:pt x="379855" y="228600"/>
                  </a:lnTo>
                  <a:lnTo>
                    <a:pt x="418133" y="254000"/>
                  </a:lnTo>
                  <a:lnTo>
                    <a:pt x="454462" y="292100"/>
                  </a:lnTo>
                  <a:lnTo>
                    <a:pt x="488750" y="330200"/>
                  </a:lnTo>
                  <a:lnTo>
                    <a:pt x="501635" y="342900"/>
                  </a:lnTo>
                  <a:lnTo>
                    <a:pt x="519719" y="368300"/>
                  </a:lnTo>
                  <a:lnTo>
                    <a:pt x="541701" y="393700"/>
                  </a:lnTo>
                  <a:lnTo>
                    <a:pt x="566278" y="431800"/>
                  </a:lnTo>
                  <a:lnTo>
                    <a:pt x="618014" y="508000"/>
                  </a:lnTo>
                  <a:lnTo>
                    <a:pt x="642570" y="558800"/>
                  </a:lnTo>
                  <a:lnTo>
                    <a:pt x="664517" y="609600"/>
                  </a:lnTo>
                  <a:lnTo>
                    <a:pt x="682552" y="660400"/>
                  </a:lnTo>
                  <a:lnTo>
                    <a:pt x="695376" y="711200"/>
                  </a:lnTo>
                  <a:lnTo>
                    <a:pt x="701685" y="774700"/>
                  </a:lnTo>
                  <a:lnTo>
                    <a:pt x="700179" y="825500"/>
                  </a:lnTo>
                  <a:lnTo>
                    <a:pt x="699600" y="838200"/>
                  </a:lnTo>
                  <a:lnTo>
                    <a:pt x="741186" y="838200"/>
                  </a:lnTo>
                  <a:lnTo>
                    <a:pt x="741591" y="837692"/>
                  </a:lnTo>
                  <a:lnTo>
                    <a:pt x="741742" y="825500"/>
                  </a:lnTo>
                  <a:lnTo>
                    <a:pt x="743476" y="774700"/>
                  </a:lnTo>
                  <a:lnTo>
                    <a:pt x="736965" y="711200"/>
                  </a:lnTo>
                  <a:lnTo>
                    <a:pt x="723581" y="660400"/>
                  </a:lnTo>
                  <a:lnTo>
                    <a:pt x="704694" y="596900"/>
                  </a:lnTo>
                  <a:lnTo>
                    <a:pt x="681675" y="546100"/>
                  </a:lnTo>
                  <a:lnTo>
                    <a:pt x="655896" y="495300"/>
                  </a:lnTo>
                  <a:lnTo>
                    <a:pt x="628728" y="444500"/>
                  </a:lnTo>
                  <a:lnTo>
                    <a:pt x="601540" y="406400"/>
                  </a:lnTo>
                  <a:lnTo>
                    <a:pt x="575705" y="368300"/>
                  </a:lnTo>
                  <a:lnTo>
                    <a:pt x="552593" y="342900"/>
                  </a:lnTo>
                  <a:lnTo>
                    <a:pt x="533575" y="317500"/>
                  </a:lnTo>
                  <a:lnTo>
                    <a:pt x="520022" y="304800"/>
                  </a:lnTo>
                  <a:lnTo>
                    <a:pt x="486156" y="266700"/>
                  </a:lnTo>
                  <a:lnTo>
                    <a:pt x="450411" y="228600"/>
                  </a:lnTo>
                  <a:lnTo>
                    <a:pt x="412862" y="190500"/>
                  </a:lnTo>
                  <a:lnTo>
                    <a:pt x="373584" y="165100"/>
                  </a:lnTo>
                  <a:lnTo>
                    <a:pt x="332651" y="139700"/>
                  </a:lnTo>
                  <a:lnTo>
                    <a:pt x="290140" y="114300"/>
                  </a:lnTo>
                  <a:lnTo>
                    <a:pt x="246124" y="88900"/>
                  </a:lnTo>
                  <a:lnTo>
                    <a:pt x="200679" y="63500"/>
                  </a:lnTo>
                  <a:lnTo>
                    <a:pt x="177279" y="50800"/>
                  </a:lnTo>
                  <a:close/>
                </a:path>
                <a:path w="1134745" h="1511300">
                  <a:moveTo>
                    <a:pt x="741591" y="837692"/>
                  </a:moveTo>
                  <a:lnTo>
                    <a:pt x="741186" y="838200"/>
                  </a:lnTo>
                  <a:lnTo>
                    <a:pt x="741585" y="838200"/>
                  </a:lnTo>
                  <a:lnTo>
                    <a:pt x="741591" y="837692"/>
                  </a:lnTo>
                  <a:close/>
                </a:path>
                <a:path w="1134745" h="1511300">
                  <a:moveTo>
                    <a:pt x="56519" y="0"/>
                  </a:moveTo>
                  <a:lnTo>
                    <a:pt x="35708" y="0"/>
                  </a:lnTo>
                  <a:lnTo>
                    <a:pt x="32092" y="12700"/>
                  </a:lnTo>
                  <a:lnTo>
                    <a:pt x="30471" y="12700"/>
                  </a:lnTo>
                  <a:lnTo>
                    <a:pt x="18264" y="63500"/>
                  </a:lnTo>
                  <a:lnTo>
                    <a:pt x="9116" y="114300"/>
                  </a:lnTo>
                  <a:lnTo>
                    <a:pt x="3028" y="165100"/>
                  </a:lnTo>
                  <a:lnTo>
                    <a:pt x="0" y="215900"/>
                  </a:lnTo>
                  <a:lnTo>
                    <a:pt x="30" y="266700"/>
                  </a:lnTo>
                  <a:lnTo>
                    <a:pt x="3119" y="317500"/>
                  </a:lnTo>
                  <a:lnTo>
                    <a:pt x="9267" y="368300"/>
                  </a:lnTo>
                  <a:lnTo>
                    <a:pt x="18473" y="419100"/>
                  </a:lnTo>
                  <a:lnTo>
                    <a:pt x="30738" y="457200"/>
                  </a:lnTo>
                  <a:lnTo>
                    <a:pt x="50369" y="508000"/>
                  </a:lnTo>
                  <a:lnTo>
                    <a:pt x="74246" y="558800"/>
                  </a:lnTo>
                  <a:lnTo>
                    <a:pt x="102122" y="609600"/>
                  </a:lnTo>
                  <a:lnTo>
                    <a:pt x="133744" y="647700"/>
                  </a:lnTo>
                  <a:lnTo>
                    <a:pt x="168865" y="685800"/>
                  </a:lnTo>
                  <a:lnTo>
                    <a:pt x="207234" y="711200"/>
                  </a:lnTo>
                  <a:lnTo>
                    <a:pt x="248600" y="736600"/>
                  </a:lnTo>
                  <a:lnTo>
                    <a:pt x="319779" y="762000"/>
                  </a:lnTo>
                  <a:lnTo>
                    <a:pt x="366644" y="774700"/>
                  </a:lnTo>
                  <a:lnTo>
                    <a:pt x="487843" y="774700"/>
                  </a:lnTo>
                  <a:lnTo>
                    <a:pt x="491471" y="762000"/>
                  </a:lnTo>
                  <a:lnTo>
                    <a:pt x="490576" y="749300"/>
                  </a:lnTo>
                  <a:lnTo>
                    <a:pt x="384065" y="749300"/>
                  </a:lnTo>
                  <a:lnTo>
                    <a:pt x="326908" y="723900"/>
                  </a:lnTo>
                  <a:lnTo>
                    <a:pt x="267429" y="698500"/>
                  </a:lnTo>
                  <a:lnTo>
                    <a:pt x="220742" y="673100"/>
                  </a:lnTo>
                  <a:lnTo>
                    <a:pt x="181239" y="635000"/>
                  </a:lnTo>
                  <a:lnTo>
                    <a:pt x="148326" y="596900"/>
                  </a:lnTo>
                  <a:lnTo>
                    <a:pt x="121404" y="558800"/>
                  </a:lnTo>
                  <a:lnTo>
                    <a:pt x="99879" y="520700"/>
                  </a:lnTo>
                  <a:lnTo>
                    <a:pt x="83153" y="482600"/>
                  </a:lnTo>
                  <a:lnTo>
                    <a:pt x="70631" y="444500"/>
                  </a:lnTo>
                  <a:lnTo>
                    <a:pt x="58422" y="406400"/>
                  </a:lnTo>
                  <a:lnTo>
                    <a:pt x="49505" y="355600"/>
                  </a:lnTo>
                  <a:lnTo>
                    <a:pt x="43883" y="304800"/>
                  </a:lnTo>
                  <a:lnTo>
                    <a:pt x="41562" y="254000"/>
                  </a:lnTo>
                  <a:lnTo>
                    <a:pt x="42545" y="203200"/>
                  </a:lnTo>
                  <a:lnTo>
                    <a:pt x="46836" y="152400"/>
                  </a:lnTo>
                  <a:lnTo>
                    <a:pt x="54439" y="101600"/>
                  </a:lnTo>
                  <a:lnTo>
                    <a:pt x="65360" y="50800"/>
                  </a:lnTo>
                  <a:lnTo>
                    <a:pt x="177279" y="50800"/>
                  </a:lnTo>
                  <a:lnTo>
                    <a:pt x="153880" y="38100"/>
                  </a:lnTo>
                  <a:lnTo>
                    <a:pt x="105801" y="12700"/>
                  </a:lnTo>
                  <a:lnTo>
                    <a:pt x="56519" y="0"/>
                  </a:lnTo>
                  <a:close/>
                </a:path>
                <a:path w="1134745" h="1511300">
                  <a:moveTo>
                    <a:pt x="1126437" y="431800"/>
                  </a:moveTo>
                  <a:lnTo>
                    <a:pt x="1010843" y="431800"/>
                  </a:lnTo>
                  <a:lnTo>
                    <a:pt x="1005050" y="444500"/>
                  </a:lnTo>
                  <a:lnTo>
                    <a:pt x="1122048" y="444500"/>
                  </a:lnTo>
                  <a:lnTo>
                    <a:pt x="1126437" y="431800"/>
                  </a:lnTo>
                  <a:close/>
                </a:path>
                <a:path w="1134745" h="1511300">
                  <a:moveTo>
                    <a:pt x="1127840" y="419100"/>
                  </a:moveTo>
                  <a:lnTo>
                    <a:pt x="1028825" y="419100"/>
                  </a:lnTo>
                  <a:lnTo>
                    <a:pt x="1027820" y="431800"/>
                  </a:lnTo>
                  <a:lnTo>
                    <a:pt x="1127127" y="431800"/>
                  </a:lnTo>
                  <a:lnTo>
                    <a:pt x="1127840" y="419100"/>
                  </a:lnTo>
                  <a:close/>
                </a:path>
                <a:path w="1134745" h="1511300">
                  <a:moveTo>
                    <a:pt x="847723" y="279400"/>
                  </a:moveTo>
                  <a:lnTo>
                    <a:pt x="814607" y="292100"/>
                  </a:lnTo>
                  <a:lnTo>
                    <a:pt x="784094" y="292100"/>
                  </a:lnTo>
                  <a:lnTo>
                    <a:pt x="756588" y="317500"/>
                  </a:lnTo>
                  <a:lnTo>
                    <a:pt x="732492" y="330200"/>
                  </a:lnTo>
                  <a:lnTo>
                    <a:pt x="718567" y="342900"/>
                  </a:lnTo>
                  <a:lnTo>
                    <a:pt x="706929" y="368300"/>
                  </a:lnTo>
                  <a:lnTo>
                    <a:pt x="697615" y="381000"/>
                  </a:lnTo>
                  <a:lnTo>
                    <a:pt x="690663" y="406400"/>
                  </a:lnTo>
                  <a:lnTo>
                    <a:pt x="689441" y="406400"/>
                  </a:lnTo>
                  <a:lnTo>
                    <a:pt x="691630" y="419100"/>
                  </a:lnTo>
                  <a:lnTo>
                    <a:pt x="704896" y="419100"/>
                  </a:lnTo>
                  <a:lnTo>
                    <a:pt x="707206" y="406400"/>
                  </a:lnTo>
                  <a:lnTo>
                    <a:pt x="716347" y="393700"/>
                  </a:lnTo>
                  <a:lnTo>
                    <a:pt x="728821" y="381000"/>
                  </a:lnTo>
                  <a:lnTo>
                    <a:pt x="744923" y="368300"/>
                  </a:lnTo>
                  <a:lnTo>
                    <a:pt x="764948" y="355600"/>
                  </a:lnTo>
                  <a:lnTo>
                    <a:pt x="777093" y="342900"/>
                  </a:lnTo>
                  <a:lnTo>
                    <a:pt x="795709" y="330200"/>
                  </a:lnTo>
                  <a:lnTo>
                    <a:pt x="984649" y="330200"/>
                  </a:lnTo>
                  <a:lnTo>
                    <a:pt x="963729" y="317500"/>
                  </a:lnTo>
                  <a:lnTo>
                    <a:pt x="933250" y="304800"/>
                  </a:lnTo>
                  <a:lnTo>
                    <a:pt x="894240" y="292100"/>
                  </a:lnTo>
                  <a:lnTo>
                    <a:pt x="847723" y="279400"/>
                  </a:lnTo>
                  <a:close/>
                </a:path>
                <a:path w="1134745" h="1511300">
                  <a:moveTo>
                    <a:pt x="1098878" y="406400"/>
                  </a:moveTo>
                  <a:lnTo>
                    <a:pt x="1019973" y="406400"/>
                  </a:lnTo>
                  <a:lnTo>
                    <a:pt x="1025765" y="419100"/>
                  </a:lnTo>
                  <a:lnTo>
                    <a:pt x="1118927" y="419100"/>
                  </a:lnTo>
                  <a:lnTo>
                    <a:pt x="1098878" y="406400"/>
                  </a:lnTo>
                  <a:close/>
                </a:path>
                <a:path w="1134745" h="1511300">
                  <a:moveTo>
                    <a:pt x="1033334" y="368300"/>
                  </a:moveTo>
                  <a:lnTo>
                    <a:pt x="972230" y="368300"/>
                  </a:lnTo>
                  <a:lnTo>
                    <a:pt x="977805" y="381000"/>
                  </a:lnTo>
                  <a:lnTo>
                    <a:pt x="983561" y="381000"/>
                  </a:lnTo>
                  <a:lnTo>
                    <a:pt x="990298" y="393700"/>
                  </a:lnTo>
                  <a:lnTo>
                    <a:pt x="998625" y="393700"/>
                  </a:lnTo>
                  <a:lnTo>
                    <a:pt x="1009150" y="406400"/>
                  </a:lnTo>
                  <a:lnTo>
                    <a:pt x="1081843" y="406400"/>
                  </a:lnTo>
                  <a:lnTo>
                    <a:pt x="1065204" y="393700"/>
                  </a:lnTo>
                  <a:lnTo>
                    <a:pt x="1049016" y="381000"/>
                  </a:lnTo>
                  <a:lnTo>
                    <a:pt x="1033334" y="368300"/>
                  </a:lnTo>
                  <a:close/>
                </a:path>
                <a:path w="1134745" h="1511300">
                  <a:moveTo>
                    <a:pt x="990701" y="330200"/>
                  </a:moveTo>
                  <a:lnTo>
                    <a:pt x="884210" y="330200"/>
                  </a:lnTo>
                  <a:lnTo>
                    <a:pt x="919470" y="342900"/>
                  </a:lnTo>
                  <a:lnTo>
                    <a:pt x="960162" y="368300"/>
                  </a:lnTo>
                  <a:lnTo>
                    <a:pt x="1024219" y="368300"/>
                  </a:lnTo>
                  <a:lnTo>
                    <a:pt x="1016998" y="355600"/>
                  </a:lnTo>
                  <a:lnTo>
                    <a:pt x="1011065" y="355600"/>
                  </a:lnTo>
                  <a:lnTo>
                    <a:pt x="1000388" y="342900"/>
                  </a:lnTo>
                  <a:lnTo>
                    <a:pt x="995879" y="342900"/>
                  </a:lnTo>
                  <a:lnTo>
                    <a:pt x="990701" y="330200"/>
                  </a:lnTo>
                  <a:close/>
                </a:path>
              </a:pathLst>
            </a:custGeom>
            <a:solidFill>
              <a:srgbClr val="F259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9411" y="3474864"/>
              <a:ext cx="162562" cy="1943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61107" y="3521579"/>
              <a:ext cx="75326" cy="14775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764166" y="3463645"/>
              <a:ext cx="31750" cy="206375"/>
            </a:xfrm>
            <a:custGeom>
              <a:avLst/>
              <a:gdLst/>
              <a:ahLst/>
              <a:cxnLst/>
              <a:rect l="l" t="t" r="r" b="b"/>
              <a:pathLst>
                <a:path w="31750" h="206375">
                  <a:moveTo>
                    <a:pt x="26581" y="59080"/>
                  </a:moveTo>
                  <a:lnTo>
                    <a:pt x="4343" y="59067"/>
                  </a:lnTo>
                  <a:lnTo>
                    <a:pt x="4216" y="205778"/>
                  </a:lnTo>
                  <a:lnTo>
                    <a:pt x="26454" y="205790"/>
                  </a:lnTo>
                  <a:lnTo>
                    <a:pt x="26581" y="59080"/>
                  </a:lnTo>
                  <a:close/>
                </a:path>
                <a:path w="31750" h="206375">
                  <a:moveTo>
                    <a:pt x="31254" y="10820"/>
                  </a:moveTo>
                  <a:lnTo>
                    <a:pt x="29743" y="7302"/>
                  </a:lnTo>
                  <a:lnTo>
                    <a:pt x="23723" y="1473"/>
                  </a:lnTo>
                  <a:lnTo>
                    <a:pt x="19989" y="0"/>
                  </a:lnTo>
                  <a:lnTo>
                    <a:pt x="15633" y="0"/>
                  </a:lnTo>
                  <a:lnTo>
                    <a:pt x="11264" y="0"/>
                  </a:lnTo>
                  <a:lnTo>
                    <a:pt x="7505" y="1524"/>
                  </a:lnTo>
                  <a:lnTo>
                    <a:pt x="1536" y="7505"/>
                  </a:lnTo>
                  <a:lnTo>
                    <a:pt x="12" y="11049"/>
                  </a:lnTo>
                  <a:lnTo>
                    <a:pt x="0" y="19291"/>
                  </a:lnTo>
                  <a:lnTo>
                    <a:pt x="1511" y="22948"/>
                  </a:lnTo>
                  <a:lnTo>
                    <a:pt x="7493" y="28968"/>
                  </a:lnTo>
                  <a:lnTo>
                    <a:pt x="11239" y="30480"/>
                  </a:lnTo>
                  <a:lnTo>
                    <a:pt x="19989" y="30480"/>
                  </a:lnTo>
                  <a:lnTo>
                    <a:pt x="23736" y="28968"/>
                  </a:lnTo>
                  <a:lnTo>
                    <a:pt x="29730" y="22961"/>
                  </a:lnTo>
                  <a:lnTo>
                    <a:pt x="31242" y="19202"/>
                  </a:lnTo>
                  <a:lnTo>
                    <a:pt x="31254" y="10820"/>
                  </a:lnTo>
                  <a:close/>
                </a:path>
              </a:pathLst>
            </a:custGeom>
            <a:solidFill>
              <a:srgbClr val="0E32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1793" y="3521732"/>
              <a:ext cx="135051" cy="1478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12739" y="3521861"/>
              <a:ext cx="150300" cy="20222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60533" y="3523091"/>
              <a:ext cx="239702" cy="14686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25812" y="3464245"/>
              <a:ext cx="135040" cy="20588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96743" y="3522423"/>
              <a:ext cx="148898" cy="14916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82292" y="3464544"/>
              <a:ext cx="1582185" cy="20837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46583" y="3493526"/>
              <a:ext cx="262380" cy="17965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82860" y="3524328"/>
              <a:ext cx="312599" cy="20206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30811" y="3525513"/>
              <a:ext cx="133661" cy="14812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15810" y="3524632"/>
              <a:ext cx="75313" cy="1477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96770" y="3466738"/>
              <a:ext cx="1159939" cy="20803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393920" y="2330284"/>
              <a:ext cx="3348990" cy="829310"/>
            </a:xfrm>
            <a:custGeom>
              <a:avLst/>
              <a:gdLst/>
              <a:ahLst/>
              <a:cxnLst/>
              <a:rect l="l" t="t" r="r" b="b"/>
              <a:pathLst>
                <a:path w="3348990" h="829310">
                  <a:moveTo>
                    <a:pt x="782027" y="248437"/>
                  </a:moveTo>
                  <a:lnTo>
                    <a:pt x="775944" y="190779"/>
                  </a:lnTo>
                  <a:lnTo>
                    <a:pt x="757770" y="141427"/>
                  </a:lnTo>
                  <a:lnTo>
                    <a:pt x="728827" y="99123"/>
                  </a:lnTo>
                  <a:lnTo>
                    <a:pt x="710171" y="79819"/>
                  </a:lnTo>
                  <a:lnTo>
                    <a:pt x="710171" y="244373"/>
                  </a:lnTo>
                  <a:lnTo>
                    <a:pt x="706970" y="274523"/>
                  </a:lnTo>
                  <a:lnTo>
                    <a:pt x="690016" y="317652"/>
                  </a:lnTo>
                  <a:lnTo>
                    <a:pt x="663841" y="351116"/>
                  </a:lnTo>
                  <a:lnTo>
                    <a:pt x="623392" y="379044"/>
                  </a:lnTo>
                  <a:lnTo>
                    <a:pt x="571398" y="398246"/>
                  </a:lnTo>
                  <a:lnTo>
                    <a:pt x="499516" y="404761"/>
                  </a:lnTo>
                  <a:lnTo>
                    <a:pt x="439775" y="401053"/>
                  </a:lnTo>
                  <a:lnTo>
                    <a:pt x="380479" y="392163"/>
                  </a:lnTo>
                  <a:lnTo>
                    <a:pt x="324256" y="379996"/>
                  </a:lnTo>
                  <a:lnTo>
                    <a:pt x="273710" y="366433"/>
                  </a:lnTo>
                  <a:lnTo>
                    <a:pt x="231482" y="353364"/>
                  </a:lnTo>
                  <a:lnTo>
                    <a:pt x="190792" y="339229"/>
                  </a:lnTo>
                  <a:lnTo>
                    <a:pt x="190792" y="337959"/>
                  </a:lnTo>
                  <a:lnTo>
                    <a:pt x="207733" y="274828"/>
                  </a:lnTo>
                  <a:lnTo>
                    <a:pt x="229336" y="227888"/>
                  </a:lnTo>
                  <a:lnTo>
                    <a:pt x="263525" y="178168"/>
                  </a:lnTo>
                  <a:lnTo>
                    <a:pt x="313169" y="131292"/>
                  </a:lnTo>
                  <a:lnTo>
                    <a:pt x="367512" y="98310"/>
                  </a:lnTo>
                  <a:lnTo>
                    <a:pt x="413791" y="81038"/>
                  </a:lnTo>
                  <a:lnTo>
                    <a:pt x="471208" y="71361"/>
                  </a:lnTo>
                  <a:lnTo>
                    <a:pt x="495020" y="70472"/>
                  </a:lnTo>
                  <a:lnTo>
                    <a:pt x="525907" y="72199"/>
                  </a:lnTo>
                  <a:lnTo>
                    <a:pt x="600887" y="95262"/>
                  </a:lnTo>
                  <a:lnTo>
                    <a:pt x="659853" y="138442"/>
                  </a:lnTo>
                  <a:lnTo>
                    <a:pt x="694461" y="183934"/>
                  </a:lnTo>
                  <a:lnTo>
                    <a:pt x="710171" y="244373"/>
                  </a:lnTo>
                  <a:lnTo>
                    <a:pt x="710171" y="79819"/>
                  </a:lnTo>
                  <a:lnTo>
                    <a:pt x="670280" y="49707"/>
                  </a:lnTo>
                  <a:lnTo>
                    <a:pt x="622693" y="25920"/>
                  </a:lnTo>
                  <a:lnTo>
                    <a:pt x="581837" y="12712"/>
                  </a:lnTo>
                  <a:lnTo>
                    <a:pt x="526923" y="2844"/>
                  </a:lnTo>
                  <a:lnTo>
                    <a:pt x="489216" y="749"/>
                  </a:lnTo>
                  <a:lnTo>
                    <a:pt x="398780" y="11734"/>
                  </a:lnTo>
                  <a:lnTo>
                    <a:pt x="325145" y="36703"/>
                  </a:lnTo>
                  <a:lnTo>
                    <a:pt x="275602" y="61836"/>
                  </a:lnTo>
                  <a:lnTo>
                    <a:pt x="233070" y="92265"/>
                  </a:lnTo>
                  <a:lnTo>
                    <a:pt x="200367" y="123634"/>
                  </a:lnTo>
                  <a:lnTo>
                    <a:pt x="171094" y="160909"/>
                  </a:lnTo>
                  <a:lnTo>
                    <a:pt x="145097" y="206425"/>
                  </a:lnTo>
                  <a:lnTo>
                    <a:pt x="123621" y="267843"/>
                  </a:lnTo>
                  <a:lnTo>
                    <a:pt x="112382" y="334708"/>
                  </a:lnTo>
                  <a:lnTo>
                    <a:pt x="80860" y="337261"/>
                  </a:lnTo>
                  <a:lnTo>
                    <a:pt x="51600" y="342214"/>
                  </a:lnTo>
                  <a:lnTo>
                    <a:pt x="24790" y="349008"/>
                  </a:lnTo>
                  <a:lnTo>
                    <a:pt x="596" y="357073"/>
                  </a:lnTo>
                  <a:lnTo>
                    <a:pt x="596" y="383781"/>
                  </a:lnTo>
                  <a:lnTo>
                    <a:pt x="0" y="383870"/>
                  </a:lnTo>
                  <a:lnTo>
                    <a:pt x="0" y="438569"/>
                  </a:lnTo>
                  <a:lnTo>
                    <a:pt x="10160" y="433438"/>
                  </a:lnTo>
                  <a:lnTo>
                    <a:pt x="22174" y="428256"/>
                  </a:lnTo>
                  <a:lnTo>
                    <a:pt x="68529" y="416115"/>
                  </a:lnTo>
                  <a:lnTo>
                    <a:pt x="97891" y="414210"/>
                  </a:lnTo>
                  <a:lnTo>
                    <a:pt x="109791" y="414655"/>
                  </a:lnTo>
                  <a:lnTo>
                    <a:pt x="109918" y="503834"/>
                  </a:lnTo>
                  <a:lnTo>
                    <a:pt x="110197" y="509460"/>
                  </a:lnTo>
                  <a:lnTo>
                    <a:pt x="115874" y="565099"/>
                  </a:lnTo>
                  <a:lnTo>
                    <a:pt x="129082" y="622427"/>
                  </a:lnTo>
                  <a:lnTo>
                    <a:pt x="144970" y="661606"/>
                  </a:lnTo>
                  <a:lnTo>
                    <a:pt x="179298" y="715568"/>
                  </a:lnTo>
                  <a:lnTo>
                    <a:pt x="208495" y="747280"/>
                  </a:lnTo>
                  <a:lnTo>
                    <a:pt x="253593" y="781126"/>
                  </a:lnTo>
                  <a:lnTo>
                    <a:pt x="300939" y="803821"/>
                  </a:lnTo>
                  <a:lnTo>
                    <a:pt x="348145" y="817600"/>
                  </a:lnTo>
                  <a:lnTo>
                    <a:pt x="392836" y="824674"/>
                  </a:lnTo>
                  <a:lnTo>
                    <a:pt x="432638" y="827290"/>
                  </a:lnTo>
                  <a:lnTo>
                    <a:pt x="465150" y="827684"/>
                  </a:lnTo>
                  <a:lnTo>
                    <a:pt x="490410" y="827443"/>
                  </a:lnTo>
                  <a:lnTo>
                    <a:pt x="528701" y="824534"/>
                  </a:lnTo>
                  <a:lnTo>
                    <a:pt x="576884" y="815644"/>
                  </a:lnTo>
                  <a:lnTo>
                    <a:pt x="631875" y="797483"/>
                  </a:lnTo>
                  <a:lnTo>
                    <a:pt x="693508" y="768705"/>
                  </a:lnTo>
                  <a:lnTo>
                    <a:pt x="736892" y="743585"/>
                  </a:lnTo>
                  <a:lnTo>
                    <a:pt x="747826" y="736765"/>
                  </a:lnTo>
                  <a:lnTo>
                    <a:pt x="747826" y="661593"/>
                  </a:lnTo>
                  <a:lnTo>
                    <a:pt x="742315" y="664883"/>
                  </a:lnTo>
                  <a:lnTo>
                    <a:pt x="735952" y="668604"/>
                  </a:lnTo>
                  <a:lnTo>
                    <a:pt x="694029" y="690968"/>
                  </a:lnTo>
                  <a:lnTo>
                    <a:pt x="653554" y="708812"/>
                  </a:lnTo>
                  <a:lnTo>
                    <a:pt x="600583" y="726325"/>
                  </a:lnTo>
                  <a:lnTo>
                    <a:pt x="548119" y="737717"/>
                  </a:lnTo>
                  <a:lnTo>
                    <a:pt x="497166" y="743331"/>
                  </a:lnTo>
                  <a:lnTo>
                    <a:pt x="465150" y="743585"/>
                  </a:lnTo>
                  <a:lnTo>
                    <a:pt x="429196" y="741400"/>
                  </a:lnTo>
                  <a:lnTo>
                    <a:pt x="382524" y="733767"/>
                  </a:lnTo>
                  <a:lnTo>
                    <a:pt x="329984" y="716216"/>
                  </a:lnTo>
                  <a:lnTo>
                    <a:pt x="276402" y="684301"/>
                  </a:lnTo>
                  <a:lnTo>
                    <a:pt x="243319" y="652360"/>
                  </a:lnTo>
                  <a:lnTo>
                    <a:pt x="215798" y="607148"/>
                  </a:lnTo>
                  <a:lnTo>
                    <a:pt x="198932" y="538734"/>
                  </a:lnTo>
                  <a:lnTo>
                    <a:pt x="194119" y="485863"/>
                  </a:lnTo>
                  <a:lnTo>
                    <a:pt x="193459" y="464985"/>
                  </a:lnTo>
                  <a:lnTo>
                    <a:pt x="193776" y="441426"/>
                  </a:lnTo>
                  <a:lnTo>
                    <a:pt x="195414" y="415404"/>
                  </a:lnTo>
                  <a:lnTo>
                    <a:pt x="243128" y="432765"/>
                  </a:lnTo>
                  <a:lnTo>
                    <a:pt x="286854" y="446303"/>
                  </a:lnTo>
                  <a:lnTo>
                    <a:pt x="325970" y="456552"/>
                  </a:lnTo>
                  <a:lnTo>
                    <a:pt x="359841" y="464019"/>
                  </a:lnTo>
                  <a:lnTo>
                    <a:pt x="439458" y="476427"/>
                  </a:lnTo>
                  <a:lnTo>
                    <a:pt x="504939" y="480415"/>
                  </a:lnTo>
                  <a:lnTo>
                    <a:pt x="556475" y="478701"/>
                  </a:lnTo>
                  <a:lnTo>
                    <a:pt x="618401" y="469011"/>
                  </a:lnTo>
                  <a:lnTo>
                    <a:pt x="663994" y="454177"/>
                  </a:lnTo>
                  <a:lnTo>
                    <a:pt x="704367" y="430009"/>
                  </a:lnTo>
                  <a:lnTo>
                    <a:pt x="721423" y="414210"/>
                  </a:lnTo>
                  <a:lnTo>
                    <a:pt x="727506" y="408063"/>
                  </a:lnTo>
                  <a:lnTo>
                    <a:pt x="760996" y="358127"/>
                  </a:lnTo>
                  <a:lnTo>
                    <a:pt x="779691" y="295325"/>
                  </a:lnTo>
                  <a:lnTo>
                    <a:pt x="781812" y="269328"/>
                  </a:lnTo>
                  <a:lnTo>
                    <a:pt x="782027" y="248437"/>
                  </a:lnTo>
                  <a:close/>
                </a:path>
                <a:path w="3348990" h="829310">
                  <a:moveTo>
                    <a:pt x="2048713" y="240690"/>
                  </a:moveTo>
                  <a:lnTo>
                    <a:pt x="2029434" y="206476"/>
                  </a:lnTo>
                  <a:lnTo>
                    <a:pt x="2007463" y="174167"/>
                  </a:lnTo>
                  <a:lnTo>
                    <a:pt x="1965198" y="124929"/>
                  </a:lnTo>
                  <a:lnTo>
                    <a:pt x="1917585" y="83273"/>
                  </a:lnTo>
                  <a:lnTo>
                    <a:pt x="1864601" y="49847"/>
                  </a:lnTo>
                  <a:lnTo>
                    <a:pt x="1805711" y="24549"/>
                  </a:lnTo>
                  <a:lnTo>
                    <a:pt x="1742668" y="8737"/>
                  </a:lnTo>
                  <a:lnTo>
                    <a:pt x="1676819" y="3441"/>
                  </a:lnTo>
                  <a:lnTo>
                    <a:pt x="1634604" y="5549"/>
                  </a:lnTo>
                  <a:lnTo>
                    <a:pt x="1593646" y="11861"/>
                  </a:lnTo>
                  <a:lnTo>
                    <a:pt x="1554086" y="22352"/>
                  </a:lnTo>
                  <a:lnTo>
                    <a:pt x="1516075" y="36969"/>
                  </a:lnTo>
                  <a:lnTo>
                    <a:pt x="1479511" y="55410"/>
                  </a:lnTo>
                  <a:lnTo>
                    <a:pt x="1445221" y="76847"/>
                  </a:lnTo>
                  <a:lnTo>
                    <a:pt x="1413294" y="101193"/>
                  </a:lnTo>
                  <a:lnTo>
                    <a:pt x="1383842" y="128397"/>
                  </a:lnTo>
                  <a:lnTo>
                    <a:pt x="1357045" y="158292"/>
                  </a:lnTo>
                  <a:lnTo>
                    <a:pt x="1333093" y="190563"/>
                  </a:lnTo>
                  <a:lnTo>
                    <a:pt x="1312075" y="225107"/>
                  </a:lnTo>
                  <a:lnTo>
                    <a:pt x="1294066" y="261785"/>
                  </a:lnTo>
                  <a:lnTo>
                    <a:pt x="1279779" y="299732"/>
                  </a:lnTo>
                  <a:lnTo>
                    <a:pt x="1269542" y="338785"/>
                  </a:lnTo>
                  <a:lnTo>
                    <a:pt x="1263370" y="378828"/>
                  </a:lnTo>
                  <a:lnTo>
                    <a:pt x="1261313" y="419709"/>
                  </a:lnTo>
                  <a:lnTo>
                    <a:pt x="1263370" y="461352"/>
                  </a:lnTo>
                  <a:lnTo>
                    <a:pt x="1269542" y="501929"/>
                  </a:lnTo>
                  <a:lnTo>
                    <a:pt x="1279779" y="541312"/>
                  </a:lnTo>
                  <a:lnTo>
                    <a:pt x="1294066" y="579348"/>
                  </a:lnTo>
                  <a:lnTo>
                    <a:pt x="1311986" y="615734"/>
                  </a:lnTo>
                  <a:lnTo>
                    <a:pt x="1332890" y="649643"/>
                  </a:lnTo>
                  <a:lnTo>
                    <a:pt x="1356690" y="680986"/>
                  </a:lnTo>
                  <a:lnTo>
                    <a:pt x="1383309" y="709637"/>
                  </a:lnTo>
                  <a:lnTo>
                    <a:pt x="1412697" y="735723"/>
                  </a:lnTo>
                  <a:lnTo>
                    <a:pt x="1444472" y="759053"/>
                  </a:lnTo>
                  <a:lnTo>
                    <a:pt x="1478534" y="779538"/>
                  </a:lnTo>
                  <a:lnTo>
                    <a:pt x="1514754" y="797102"/>
                  </a:lnTo>
                  <a:lnTo>
                    <a:pt x="1552282" y="811085"/>
                  </a:lnTo>
                  <a:lnTo>
                    <a:pt x="1591043" y="821093"/>
                  </a:lnTo>
                  <a:lnTo>
                    <a:pt x="1630883" y="827125"/>
                  </a:lnTo>
                  <a:lnTo>
                    <a:pt x="1671688" y="829144"/>
                  </a:lnTo>
                  <a:lnTo>
                    <a:pt x="1704238" y="827862"/>
                  </a:lnTo>
                  <a:lnTo>
                    <a:pt x="1768157" y="817664"/>
                  </a:lnTo>
                  <a:lnTo>
                    <a:pt x="1829638" y="797521"/>
                  </a:lnTo>
                  <a:lnTo>
                    <a:pt x="1886699" y="768756"/>
                  </a:lnTo>
                  <a:lnTo>
                    <a:pt x="1938134" y="732066"/>
                  </a:lnTo>
                  <a:lnTo>
                    <a:pt x="1983257" y="688022"/>
                  </a:lnTo>
                  <a:lnTo>
                    <a:pt x="2014080" y="648385"/>
                  </a:lnTo>
                  <a:lnTo>
                    <a:pt x="2042439" y="600456"/>
                  </a:lnTo>
                  <a:lnTo>
                    <a:pt x="1949805" y="600456"/>
                  </a:lnTo>
                  <a:lnTo>
                    <a:pt x="1926767" y="630313"/>
                  </a:lnTo>
                  <a:lnTo>
                    <a:pt x="1900351" y="657326"/>
                  </a:lnTo>
                  <a:lnTo>
                    <a:pt x="1870595" y="681431"/>
                  </a:lnTo>
                  <a:lnTo>
                    <a:pt x="1837613" y="702551"/>
                  </a:lnTo>
                  <a:lnTo>
                    <a:pt x="1797570" y="722198"/>
                  </a:lnTo>
                  <a:lnTo>
                    <a:pt x="1756473" y="736269"/>
                  </a:lnTo>
                  <a:lnTo>
                    <a:pt x="1714461" y="744740"/>
                  </a:lnTo>
                  <a:lnTo>
                    <a:pt x="1671688" y="747572"/>
                  </a:lnTo>
                  <a:lnTo>
                    <a:pt x="1637588" y="745858"/>
                  </a:lnTo>
                  <a:lnTo>
                    <a:pt x="1572666" y="732231"/>
                  </a:lnTo>
                  <a:lnTo>
                    <a:pt x="1513471" y="705866"/>
                  </a:lnTo>
                  <a:lnTo>
                    <a:pt x="1461376" y="669937"/>
                  </a:lnTo>
                  <a:lnTo>
                    <a:pt x="1416761" y="625094"/>
                  </a:lnTo>
                  <a:lnTo>
                    <a:pt x="1381556" y="572452"/>
                  </a:lnTo>
                  <a:lnTo>
                    <a:pt x="1356868" y="513410"/>
                  </a:lnTo>
                  <a:lnTo>
                    <a:pt x="1344307" y="451383"/>
                  </a:lnTo>
                  <a:lnTo>
                    <a:pt x="1342732" y="419709"/>
                  </a:lnTo>
                  <a:lnTo>
                    <a:pt x="1344498" y="385457"/>
                  </a:lnTo>
                  <a:lnTo>
                    <a:pt x="1358557" y="319544"/>
                  </a:lnTo>
                  <a:lnTo>
                    <a:pt x="1385747" y="258635"/>
                  </a:lnTo>
                  <a:lnTo>
                    <a:pt x="1422730" y="205778"/>
                  </a:lnTo>
                  <a:lnTo>
                    <a:pt x="1468386" y="161747"/>
                  </a:lnTo>
                  <a:lnTo>
                    <a:pt x="1521371" y="126809"/>
                  </a:lnTo>
                  <a:lnTo>
                    <a:pt x="1581048" y="101434"/>
                  </a:lnTo>
                  <a:lnTo>
                    <a:pt x="1644370" y="88366"/>
                  </a:lnTo>
                  <a:lnTo>
                    <a:pt x="1676819" y="86715"/>
                  </a:lnTo>
                  <a:lnTo>
                    <a:pt x="1721878" y="89623"/>
                  </a:lnTo>
                  <a:lnTo>
                    <a:pt x="1765325" y="98336"/>
                  </a:lnTo>
                  <a:lnTo>
                    <a:pt x="1807006" y="112788"/>
                  </a:lnTo>
                  <a:lnTo>
                    <a:pt x="1846770" y="132969"/>
                  </a:lnTo>
                  <a:lnTo>
                    <a:pt x="1879130" y="154863"/>
                  </a:lnTo>
                  <a:lnTo>
                    <a:pt x="1908200" y="180174"/>
                  </a:lnTo>
                  <a:lnTo>
                    <a:pt x="1933892" y="208813"/>
                  </a:lnTo>
                  <a:lnTo>
                    <a:pt x="1956142" y="240690"/>
                  </a:lnTo>
                  <a:lnTo>
                    <a:pt x="2048713" y="240690"/>
                  </a:lnTo>
                  <a:close/>
                </a:path>
                <a:path w="3348990" h="829310">
                  <a:moveTo>
                    <a:pt x="2340648" y="88633"/>
                  </a:moveTo>
                  <a:lnTo>
                    <a:pt x="2264346" y="88633"/>
                  </a:lnTo>
                  <a:lnTo>
                    <a:pt x="2264346" y="827671"/>
                  </a:lnTo>
                  <a:lnTo>
                    <a:pt x="2340648" y="827671"/>
                  </a:lnTo>
                  <a:lnTo>
                    <a:pt x="2340648" y="88633"/>
                  </a:lnTo>
                  <a:close/>
                </a:path>
                <a:path w="3348990" h="829310">
                  <a:moveTo>
                    <a:pt x="3348418" y="409143"/>
                  </a:moveTo>
                  <a:lnTo>
                    <a:pt x="3348380" y="380492"/>
                  </a:lnTo>
                  <a:lnTo>
                    <a:pt x="3326765" y="389991"/>
                  </a:lnTo>
                  <a:lnTo>
                    <a:pt x="3301085" y="398678"/>
                  </a:lnTo>
                  <a:lnTo>
                    <a:pt x="3271710" y="405434"/>
                  </a:lnTo>
                  <a:lnTo>
                    <a:pt x="3238995" y="409143"/>
                  </a:lnTo>
                  <a:lnTo>
                    <a:pt x="3239160" y="406336"/>
                  </a:lnTo>
                  <a:lnTo>
                    <a:pt x="3239516" y="400672"/>
                  </a:lnTo>
                  <a:lnTo>
                    <a:pt x="3239973" y="390245"/>
                  </a:lnTo>
                  <a:lnTo>
                    <a:pt x="3240201" y="380492"/>
                  </a:lnTo>
                  <a:lnTo>
                    <a:pt x="3240087" y="357682"/>
                  </a:lnTo>
                  <a:lnTo>
                    <a:pt x="3239528" y="333527"/>
                  </a:lnTo>
                  <a:lnTo>
                    <a:pt x="3237065" y="295325"/>
                  </a:lnTo>
                  <a:lnTo>
                    <a:pt x="3231223" y="252133"/>
                  </a:lnTo>
                  <a:lnTo>
                    <a:pt x="3220377" y="206298"/>
                  </a:lnTo>
                  <a:lnTo>
                    <a:pt x="3202914" y="160159"/>
                  </a:lnTo>
                  <a:lnTo>
                    <a:pt x="3177184" y="116052"/>
                  </a:lnTo>
                  <a:lnTo>
                    <a:pt x="3164344" y="101727"/>
                  </a:lnTo>
                  <a:lnTo>
                    <a:pt x="3164344" y="557009"/>
                  </a:lnTo>
                  <a:lnTo>
                    <a:pt x="3160674" y="588568"/>
                  </a:lnTo>
                  <a:lnTo>
                    <a:pt x="3145459" y="628040"/>
                  </a:lnTo>
                  <a:lnTo>
                    <a:pt x="3107461" y="669886"/>
                  </a:lnTo>
                  <a:lnTo>
                    <a:pt x="3071393" y="694778"/>
                  </a:lnTo>
                  <a:lnTo>
                    <a:pt x="3025267" y="719162"/>
                  </a:lnTo>
                  <a:lnTo>
                    <a:pt x="2971685" y="739178"/>
                  </a:lnTo>
                  <a:lnTo>
                    <a:pt x="2913253" y="750976"/>
                  </a:lnTo>
                  <a:lnTo>
                    <a:pt x="2853728" y="753135"/>
                  </a:lnTo>
                  <a:lnTo>
                    <a:pt x="2826943" y="750811"/>
                  </a:lnTo>
                  <a:lnTo>
                    <a:pt x="2767673" y="735393"/>
                  </a:lnTo>
                  <a:lnTo>
                    <a:pt x="2730576" y="717118"/>
                  </a:lnTo>
                  <a:lnTo>
                    <a:pt x="2691117" y="687044"/>
                  </a:lnTo>
                  <a:lnTo>
                    <a:pt x="2657691" y="641743"/>
                  </a:lnTo>
                  <a:lnTo>
                    <a:pt x="2646388" y="604608"/>
                  </a:lnTo>
                  <a:lnTo>
                    <a:pt x="2644965" y="584784"/>
                  </a:lnTo>
                  <a:lnTo>
                    <a:pt x="2646629" y="561289"/>
                  </a:lnTo>
                  <a:lnTo>
                    <a:pt x="2659964" y="519684"/>
                  </a:lnTo>
                  <a:lnTo>
                    <a:pt x="2682557" y="488937"/>
                  </a:lnTo>
                  <a:lnTo>
                    <a:pt x="2685783" y="485495"/>
                  </a:lnTo>
                  <a:lnTo>
                    <a:pt x="2719908" y="458317"/>
                  </a:lnTo>
                  <a:lnTo>
                    <a:pt x="2764891" y="436829"/>
                  </a:lnTo>
                  <a:lnTo>
                    <a:pt x="2802572" y="426910"/>
                  </a:lnTo>
                  <a:lnTo>
                    <a:pt x="2854160" y="420763"/>
                  </a:lnTo>
                  <a:lnTo>
                    <a:pt x="2871444" y="420293"/>
                  </a:lnTo>
                  <a:lnTo>
                    <a:pt x="2891561" y="420700"/>
                  </a:lnTo>
                  <a:lnTo>
                    <a:pt x="2973197" y="429971"/>
                  </a:lnTo>
                  <a:lnTo>
                    <a:pt x="3032290" y="442709"/>
                  </a:lnTo>
                  <a:lnTo>
                    <a:pt x="3089567" y="459409"/>
                  </a:lnTo>
                  <a:lnTo>
                    <a:pt x="3159429" y="485698"/>
                  </a:lnTo>
                  <a:lnTo>
                    <a:pt x="3163836" y="525576"/>
                  </a:lnTo>
                  <a:lnTo>
                    <a:pt x="3164344" y="557009"/>
                  </a:lnTo>
                  <a:lnTo>
                    <a:pt x="3164344" y="101727"/>
                  </a:lnTo>
                  <a:lnTo>
                    <a:pt x="3111957" y="53479"/>
                  </a:lnTo>
                  <a:lnTo>
                    <a:pt x="3058058" y="25806"/>
                  </a:lnTo>
                  <a:lnTo>
                    <a:pt x="3007055" y="10680"/>
                  </a:lnTo>
                  <a:lnTo>
                    <a:pt x="2941536" y="1193"/>
                  </a:lnTo>
                  <a:lnTo>
                    <a:pt x="2907347" y="0"/>
                  </a:lnTo>
                  <a:lnTo>
                    <a:pt x="2877921" y="1092"/>
                  </a:lnTo>
                  <a:lnTo>
                    <a:pt x="2820035" y="9715"/>
                  </a:lnTo>
                  <a:lnTo>
                    <a:pt x="2764967" y="26682"/>
                  </a:lnTo>
                  <a:lnTo>
                    <a:pt x="2715552" y="51574"/>
                  </a:lnTo>
                  <a:lnTo>
                    <a:pt x="2672829" y="84099"/>
                  </a:lnTo>
                  <a:lnTo>
                    <a:pt x="2637625" y="125069"/>
                  </a:lnTo>
                  <a:lnTo>
                    <a:pt x="2614028" y="166217"/>
                  </a:lnTo>
                  <a:lnTo>
                    <a:pt x="2600502" y="204520"/>
                  </a:lnTo>
                  <a:lnTo>
                    <a:pt x="2595791" y="225259"/>
                  </a:lnTo>
                  <a:lnTo>
                    <a:pt x="2678823" y="225259"/>
                  </a:lnTo>
                  <a:lnTo>
                    <a:pt x="2681859" y="214680"/>
                  </a:lnTo>
                  <a:lnTo>
                    <a:pt x="2686316" y="202349"/>
                  </a:lnTo>
                  <a:lnTo>
                    <a:pt x="2716314" y="153136"/>
                  </a:lnTo>
                  <a:lnTo>
                    <a:pt x="2747022" y="125018"/>
                  </a:lnTo>
                  <a:lnTo>
                    <a:pt x="2780982" y="103860"/>
                  </a:lnTo>
                  <a:lnTo>
                    <a:pt x="2819590" y="88569"/>
                  </a:lnTo>
                  <a:lnTo>
                    <a:pt x="2876143" y="77139"/>
                  </a:lnTo>
                  <a:lnTo>
                    <a:pt x="2917596" y="74714"/>
                  </a:lnTo>
                  <a:lnTo>
                    <a:pt x="2939707" y="75526"/>
                  </a:lnTo>
                  <a:lnTo>
                    <a:pt x="2983141" y="81915"/>
                  </a:lnTo>
                  <a:lnTo>
                    <a:pt x="3030372" y="97028"/>
                  </a:lnTo>
                  <a:lnTo>
                    <a:pt x="3069564" y="118186"/>
                  </a:lnTo>
                  <a:lnTo>
                    <a:pt x="3115475" y="163169"/>
                  </a:lnTo>
                  <a:lnTo>
                    <a:pt x="3136874" y="206489"/>
                  </a:lnTo>
                  <a:lnTo>
                    <a:pt x="3149028" y="252907"/>
                  </a:lnTo>
                  <a:lnTo>
                    <a:pt x="3155023" y="298551"/>
                  </a:lnTo>
                  <a:lnTo>
                    <a:pt x="3157944" y="339483"/>
                  </a:lnTo>
                  <a:lnTo>
                    <a:pt x="3158858" y="380492"/>
                  </a:lnTo>
                  <a:lnTo>
                    <a:pt x="3158477" y="393750"/>
                  </a:lnTo>
                  <a:lnTo>
                    <a:pt x="3157740" y="406336"/>
                  </a:lnTo>
                  <a:lnTo>
                    <a:pt x="3104692" y="384759"/>
                  </a:lnTo>
                  <a:lnTo>
                    <a:pt x="3055874" y="368846"/>
                  </a:lnTo>
                  <a:lnTo>
                    <a:pt x="3012160" y="357682"/>
                  </a:lnTo>
                  <a:lnTo>
                    <a:pt x="2974479" y="350304"/>
                  </a:lnTo>
                  <a:lnTo>
                    <a:pt x="2936417" y="344970"/>
                  </a:lnTo>
                  <a:lnTo>
                    <a:pt x="2873311" y="340715"/>
                  </a:lnTo>
                  <a:lnTo>
                    <a:pt x="2849270" y="340436"/>
                  </a:lnTo>
                  <a:lnTo>
                    <a:pt x="2817380" y="341325"/>
                  </a:lnTo>
                  <a:lnTo>
                    <a:pt x="2757487" y="348437"/>
                  </a:lnTo>
                  <a:lnTo>
                    <a:pt x="2702547" y="363080"/>
                  </a:lnTo>
                  <a:lnTo>
                    <a:pt x="2658313" y="384467"/>
                  </a:lnTo>
                  <a:lnTo>
                    <a:pt x="2627668" y="407733"/>
                  </a:lnTo>
                  <a:lnTo>
                    <a:pt x="2593771" y="449491"/>
                  </a:lnTo>
                  <a:lnTo>
                    <a:pt x="2575407" y="488937"/>
                  </a:lnTo>
                  <a:lnTo>
                    <a:pt x="2563495" y="544055"/>
                  </a:lnTo>
                  <a:lnTo>
                    <a:pt x="2561818" y="580491"/>
                  </a:lnTo>
                  <a:lnTo>
                    <a:pt x="2563380" y="610654"/>
                  </a:lnTo>
                  <a:lnTo>
                    <a:pt x="2575712" y="664819"/>
                  </a:lnTo>
                  <a:lnTo>
                    <a:pt x="2596337" y="705434"/>
                  </a:lnTo>
                  <a:lnTo>
                    <a:pt x="2619540" y="735888"/>
                  </a:lnTo>
                  <a:lnTo>
                    <a:pt x="2652915" y="766406"/>
                  </a:lnTo>
                  <a:lnTo>
                    <a:pt x="2689339" y="788847"/>
                  </a:lnTo>
                  <a:lnTo>
                    <a:pt x="2725039" y="804468"/>
                  </a:lnTo>
                  <a:lnTo>
                    <a:pt x="2767876" y="817714"/>
                  </a:lnTo>
                  <a:lnTo>
                    <a:pt x="2836468" y="827151"/>
                  </a:lnTo>
                  <a:lnTo>
                    <a:pt x="2898444" y="826058"/>
                  </a:lnTo>
                  <a:lnTo>
                    <a:pt x="2948597" y="819543"/>
                  </a:lnTo>
                  <a:lnTo>
                    <a:pt x="3017012" y="803363"/>
                  </a:lnTo>
                  <a:lnTo>
                    <a:pt x="3059138" y="788835"/>
                  </a:lnTo>
                  <a:lnTo>
                    <a:pt x="3106559" y="767842"/>
                  </a:lnTo>
                  <a:lnTo>
                    <a:pt x="3157740" y="739063"/>
                  </a:lnTo>
                  <a:lnTo>
                    <a:pt x="3157740" y="822693"/>
                  </a:lnTo>
                  <a:lnTo>
                    <a:pt x="3238995" y="822693"/>
                  </a:lnTo>
                  <a:lnTo>
                    <a:pt x="3238995" y="739063"/>
                  </a:lnTo>
                  <a:lnTo>
                    <a:pt x="3238995" y="488937"/>
                  </a:lnTo>
                  <a:lnTo>
                    <a:pt x="3242576" y="488937"/>
                  </a:lnTo>
                  <a:lnTo>
                    <a:pt x="3242576" y="488734"/>
                  </a:lnTo>
                  <a:lnTo>
                    <a:pt x="3272307" y="485927"/>
                  </a:lnTo>
                  <a:lnTo>
                    <a:pt x="3299955" y="480974"/>
                  </a:lnTo>
                  <a:lnTo>
                    <a:pt x="3325368" y="474383"/>
                  </a:lnTo>
                  <a:lnTo>
                    <a:pt x="3348380" y="466674"/>
                  </a:lnTo>
                  <a:lnTo>
                    <a:pt x="3348418" y="420293"/>
                  </a:lnTo>
                  <a:lnTo>
                    <a:pt x="3348418" y="409143"/>
                  </a:lnTo>
                  <a:close/>
                </a:path>
              </a:pathLst>
            </a:custGeom>
            <a:solidFill>
              <a:srgbClr val="0E326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47502" y="2152116"/>
              <a:ext cx="93985" cy="9416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428949" y="2333726"/>
              <a:ext cx="2037714" cy="826135"/>
            </a:xfrm>
            <a:custGeom>
              <a:avLst/>
              <a:gdLst/>
              <a:ahLst/>
              <a:cxnLst/>
              <a:rect l="l" t="t" r="r" b="b"/>
              <a:pathLst>
                <a:path w="2037714" h="826135">
                  <a:moveTo>
                    <a:pt x="787412" y="237248"/>
                  </a:moveTo>
                  <a:lnTo>
                    <a:pt x="768121" y="203034"/>
                  </a:lnTo>
                  <a:lnTo>
                    <a:pt x="746150" y="170726"/>
                  </a:lnTo>
                  <a:lnTo>
                    <a:pt x="703897" y="121488"/>
                  </a:lnTo>
                  <a:lnTo>
                    <a:pt x="656272" y="79832"/>
                  </a:lnTo>
                  <a:lnTo>
                    <a:pt x="603288" y="46405"/>
                  </a:lnTo>
                  <a:lnTo>
                    <a:pt x="544410" y="21107"/>
                  </a:lnTo>
                  <a:lnTo>
                    <a:pt x="481355" y="5295"/>
                  </a:lnTo>
                  <a:lnTo>
                    <a:pt x="415505" y="0"/>
                  </a:lnTo>
                  <a:lnTo>
                    <a:pt x="373291" y="2108"/>
                  </a:lnTo>
                  <a:lnTo>
                    <a:pt x="332333" y="8420"/>
                  </a:lnTo>
                  <a:lnTo>
                    <a:pt x="292773" y="18910"/>
                  </a:lnTo>
                  <a:lnTo>
                    <a:pt x="254749" y="33528"/>
                  </a:lnTo>
                  <a:lnTo>
                    <a:pt x="218198" y="51968"/>
                  </a:lnTo>
                  <a:lnTo>
                    <a:pt x="183908" y="73406"/>
                  </a:lnTo>
                  <a:lnTo>
                    <a:pt x="151980" y="97751"/>
                  </a:lnTo>
                  <a:lnTo>
                    <a:pt x="122542" y="124955"/>
                  </a:lnTo>
                  <a:lnTo>
                    <a:pt x="95732" y="154851"/>
                  </a:lnTo>
                  <a:lnTo>
                    <a:pt x="71780" y="187121"/>
                  </a:lnTo>
                  <a:lnTo>
                    <a:pt x="50761" y="221665"/>
                  </a:lnTo>
                  <a:lnTo>
                    <a:pt x="32766" y="258343"/>
                  </a:lnTo>
                  <a:lnTo>
                    <a:pt x="18465" y="296291"/>
                  </a:lnTo>
                  <a:lnTo>
                    <a:pt x="8229" y="335343"/>
                  </a:lnTo>
                  <a:lnTo>
                    <a:pt x="2057" y="375386"/>
                  </a:lnTo>
                  <a:lnTo>
                    <a:pt x="0" y="416267"/>
                  </a:lnTo>
                  <a:lnTo>
                    <a:pt x="2057" y="457911"/>
                  </a:lnTo>
                  <a:lnTo>
                    <a:pt x="8229" y="498487"/>
                  </a:lnTo>
                  <a:lnTo>
                    <a:pt x="18465" y="537870"/>
                  </a:lnTo>
                  <a:lnTo>
                    <a:pt x="32766" y="575906"/>
                  </a:lnTo>
                  <a:lnTo>
                    <a:pt x="50685" y="612292"/>
                  </a:lnTo>
                  <a:lnTo>
                    <a:pt x="71577" y="646201"/>
                  </a:lnTo>
                  <a:lnTo>
                    <a:pt x="95377" y="677545"/>
                  </a:lnTo>
                  <a:lnTo>
                    <a:pt x="121996" y="706196"/>
                  </a:lnTo>
                  <a:lnTo>
                    <a:pt x="151384" y="732282"/>
                  </a:lnTo>
                  <a:lnTo>
                    <a:pt x="183172" y="755611"/>
                  </a:lnTo>
                  <a:lnTo>
                    <a:pt x="217220" y="776097"/>
                  </a:lnTo>
                  <a:lnTo>
                    <a:pt x="253428" y="793661"/>
                  </a:lnTo>
                  <a:lnTo>
                    <a:pt x="290969" y="807643"/>
                  </a:lnTo>
                  <a:lnTo>
                    <a:pt x="329730" y="817651"/>
                  </a:lnTo>
                  <a:lnTo>
                    <a:pt x="369582" y="823683"/>
                  </a:lnTo>
                  <a:lnTo>
                    <a:pt x="410387" y="825703"/>
                  </a:lnTo>
                  <a:lnTo>
                    <a:pt x="442937" y="824420"/>
                  </a:lnTo>
                  <a:lnTo>
                    <a:pt x="506844" y="814222"/>
                  </a:lnTo>
                  <a:lnTo>
                    <a:pt x="568337" y="794080"/>
                  </a:lnTo>
                  <a:lnTo>
                    <a:pt x="625386" y="765314"/>
                  </a:lnTo>
                  <a:lnTo>
                    <a:pt x="676821" y="728624"/>
                  </a:lnTo>
                  <a:lnTo>
                    <a:pt x="721944" y="684580"/>
                  </a:lnTo>
                  <a:lnTo>
                    <a:pt x="752779" y="644944"/>
                  </a:lnTo>
                  <a:lnTo>
                    <a:pt x="781138" y="597014"/>
                  </a:lnTo>
                  <a:lnTo>
                    <a:pt x="688492" y="597014"/>
                  </a:lnTo>
                  <a:lnTo>
                    <a:pt x="665467" y="626872"/>
                  </a:lnTo>
                  <a:lnTo>
                    <a:pt x="639038" y="653884"/>
                  </a:lnTo>
                  <a:lnTo>
                    <a:pt x="609295" y="677989"/>
                  </a:lnTo>
                  <a:lnTo>
                    <a:pt x="576300" y="699109"/>
                  </a:lnTo>
                  <a:lnTo>
                    <a:pt x="536257" y="718756"/>
                  </a:lnTo>
                  <a:lnTo>
                    <a:pt x="495160" y="732828"/>
                  </a:lnTo>
                  <a:lnTo>
                    <a:pt x="453148" y="741299"/>
                  </a:lnTo>
                  <a:lnTo>
                    <a:pt x="410387" y="744131"/>
                  </a:lnTo>
                  <a:lnTo>
                    <a:pt x="376275" y="742416"/>
                  </a:lnTo>
                  <a:lnTo>
                    <a:pt x="311353" y="728789"/>
                  </a:lnTo>
                  <a:lnTo>
                    <a:pt x="252158" y="702424"/>
                  </a:lnTo>
                  <a:lnTo>
                    <a:pt x="200063" y="666496"/>
                  </a:lnTo>
                  <a:lnTo>
                    <a:pt x="155448" y="621652"/>
                  </a:lnTo>
                  <a:lnTo>
                    <a:pt x="120243" y="569010"/>
                  </a:lnTo>
                  <a:lnTo>
                    <a:pt x="95567" y="509968"/>
                  </a:lnTo>
                  <a:lnTo>
                    <a:pt x="83007" y="447941"/>
                  </a:lnTo>
                  <a:lnTo>
                    <a:pt x="81419" y="416267"/>
                  </a:lnTo>
                  <a:lnTo>
                    <a:pt x="83185" y="382016"/>
                  </a:lnTo>
                  <a:lnTo>
                    <a:pt x="97243" y="316103"/>
                  </a:lnTo>
                  <a:lnTo>
                    <a:pt x="124447" y="255193"/>
                  </a:lnTo>
                  <a:lnTo>
                    <a:pt x="161429" y="202336"/>
                  </a:lnTo>
                  <a:lnTo>
                    <a:pt x="207073" y="158305"/>
                  </a:lnTo>
                  <a:lnTo>
                    <a:pt x="260057" y="123367"/>
                  </a:lnTo>
                  <a:lnTo>
                    <a:pt x="319747" y="97993"/>
                  </a:lnTo>
                  <a:lnTo>
                    <a:pt x="383057" y="84924"/>
                  </a:lnTo>
                  <a:lnTo>
                    <a:pt x="415505" y="83273"/>
                  </a:lnTo>
                  <a:lnTo>
                    <a:pt x="460578" y="86182"/>
                  </a:lnTo>
                  <a:lnTo>
                    <a:pt x="504024" y="94894"/>
                  </a:lnTo>
                  <a:lnTo>
                    <a:pt x="545693" y="109347"/>
                  </a:lnTo>
                  <a:lnTo>
                    <a:pt x="585457" y="129527"/>
                  </a:lnTo>
                  <a:lnTo>
                    <a:pt x="617829" y="151422"/>
                  </a:lnTo>
                  <a:lnTo>
                    <a:pt x="646887" y="176733"/>
                  </a:lnTo>
                  <a:lnTo>
                    <a:pt x="672592" y="205371"/>
                  </a:lnTo>
                  <a:lnTo>
                    <a:pt x="694842" y="237248"/>
                  </a:lnTo>
                  <a:lnTo>
                    <a:pt x="787412" y="237248"/>
                  </a:lnTo>
                  <a:close/>
                </a:path>
                <a:path w="2037714" h="826135">
                  <a:moveTo>
                    <a:pt x="2037130" y="85191"/>
                  </a:moveTo>
                  <a:lnTo>
                    <a:pt x="1960829" y="85191"/>
                  </a:lnTo>
                  <a:lnTo>
                    <a:pt x="1960829" y="824230"/>
                  </a:lnTo>
                  <a:lnTo>
                    <a:pt x="2037130" y="824230"/>
                  </a:lnTo>
                  <a:lnTo>
                    <a:pt x="2037130" y="85191"/>
                  </a:lnTo>
                  <a:close/>
                </a:path>
              </a:pathLst>
            </a:custGeom>
            <a:solidFill>
              <a:srgbClr val="0E32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79005" y="2152116"/>
              <a:ext cx="93996" cy="9416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862482" y="4115937"/>
              <a:ext cx="467359" cy="0"/>
            </a:xfrm>
            <a:custGeom>
              <a:avLst/>
              <a:gdLst/>
              <a:ahLst/>
              <a:cxnLst/>
              <a:rect l="l" t="t" r="r" b="b"/>
              <a:pathLst>
                <a:path w="467360">
                  <a:moveTo>
                    <a:pt x="0" y="0"/>
                  </a:moveTo>
                  <a:lnTo>
                    <a:pt x="467033" y="1"/>
                  </a:lnTo>
                </a:path>
              </a:pathLst>
            </a:custGeom>
            <a:ln w="38100">
              <a:solidFill>
                <a:srgbClr val="F259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419725" cy="6858000"/>
          </a:xfrm>
          <a:custGeom>
            <a:avLst/>
            <a:gdLst/>
            <a:ahLst/>
            <a:cxnLst/>
            <a:rect l="l" t="t" r="r" b="b"/>
            <a:pathLst>
              <a:path w="5419725" h="6858000">
                <a:moveTo>
                  <a:pt x="3859819" y="0"/>
                </a:moveTo>
                <a:lnTo>
                  <a:pt x="0" y="0"/>
                </a:lnTo>
                <a:lnTo>
                  <a:pt x="0" y="6858000"/>
                </a:lnTo>
                <a:lnTo>
                  <a:pt x="3859818" y="6858000"/>
                </a:lnTo>
                <a:lnTo>
                  <a:pt x="3891688" y="6829946"/>
                </a:lnTo>
                <a:lnTo>
                  <a:pt x="3925016" y="6800025"/>
                </a:lnTo>
                <a:lnTo>
                  <a:pt x="3958047" y="6769781"/>
                </a:lnTo>
                <a:lnTo>
                  <a:pt x="3990777" y="6739219"/>
                </a:lnTo>
                <a:lnTo>
                  <a:pt x="4023206" y="6708339"/>
                </a:lnTo>
                <a:lnTo>
                  <a:pt x="4055329" y="6677144"/>
                </a:lnTo>
                <a:lnTo>
                  <a:pt x="4087146" y="6645638"/>
                </a:lnTo>
                <a:lnTo>
                  <a:pt x="4118652" y="6613821"/>
                </a:lnTo>
                <a:lnTo>
                  <a:pt x="4149847" y="6581698"/>
                </a:lnTo>
                <a:lnTo>
                  <a:pt x="4180727" y="6549269"/>
                </a:lnTo>
                <a:lnTo>
                  <a:pt x="4211289" y="6516539"/>
                </a:lnTo>
                <a:lnTo>
                  <a:pt x="4241533" y="6483508"/>
                </a:lnTo>
                <a:lnTo>
                  <a:pt x="4271454" y="6450180"/>
                </a:lnTo>
                <a:lnTo>
                  <a:pt x="4301050" y="6416558"/>
                </a:lnTo>
                <a:lnTo>
                  <a:pt x="4330320" y="6382642"/>
                </a:lnTo>
                <a:lnTo>
                  <a:pt x="4359260" y="6348437"/>
                </a:lnTo>
                <a:lnTo>
                  <a:pt x="4387868" y="6313944"/>
                </a:lnTo>
                <a:lnTo>
                  <a:pt x="4416142" y="6279167"/>
                </a:lnTo>
                <a:lnTo>
                  <a:pt x="4444079" y="6244106"/>
                </a:lnTo>
                <a:lnTo>
                  <a:pt x="4471677" y="6208766"/>
                </a:lnTo>
                <a:lnTo>
                  <a:pt x="4498933" y="6173148"/>
                </a:lnTo>
                <a:lnTo>
                  <a:pt x="4525845" y="6137255"/>
                </a:lnTo>
                <a:lnTo>
                  <a:pt x="4552410" y="6101089"/>
                </a:lnTo>
                <a:lnTo>
                  <a:pt x="4578625" y="6064653"/>
                </a:lnTo>
                <a:lnTo>
                  <a:pt x="4604490" y="6027949"/>
                </a:lnTo>
                <a:lnTo>
                  <a:pt x="4630000" y="5990979"/>
                </a:lnTo>
                <a:lnTo>
                  <a:pt x="4655153" y="5953747"/>
                </a:lnTo>
                <a:lnTo>
                  <a:pt x="4679947" y="5916255"/>
                </a:lnTo>
                <a:lnTo>
                  <a:pt x="4704380" y="5878505"/>
                </a:lnTo>
                <a:lnTo>
                  <a:pt x="4728449" y="5840499"/>
                </a:lnTo>
                <a:lnTo>
                  <a:pt x="4752152" y="5802240"/>
                </a:lnTo>
                <a:lnTo>
                  <a:pt x="4775485" y="5763731"/>
                </a:lnTo>
                <a:lnTo>
                  <a:pt x="4798447" y="5724974"/>
                </a:lnTo>
                <a:lnTo>
                  <a:pt x="4821036" y="5685971"/>
                </a:lnTo>
                <a:lnTo>
                  <a:pt x="4843248" y="5646725"/>
                </a:lnTo>
                <a:lnTo>
                  <a:pt x="4865081" y="5607238"/>
                </a:lnTo>
                <a:lnTo>
                  <a:pt x="4886533" y="5567514"/>
                </a:lnTo>
                <a:lnTo>
                  <a:pt x="4907601" y="5527553"/>
                </a:lnTo>
                <a:lnTo>
                  <a:pt x="4928283" y="5487360"/>
                </a:lnTo>
                <a:lnTo>
                  <a:pt x="4948577" y="5446935"/>
                </a:lnTo>
                <a:lnTo>
                  <a:pt x="4968479" y="5406282"/>
                </a:lnTo>
                <a:lnTo>
                  <a:pt x="4987988" y="5365404"/>
                </a:lnTo>
                <a:lnTo>
                  <a:pt x="5007100" y="5324302"/>
                </a:lnTo>
                <a:lnTo>
                  <a:pt x="5025814" y="5282979"/>
                </a:lnTo>
                <a:lnTo>
                  <a:pt x="5044127" y="5241438"/>
                </a:lnTo>
                <a:lnTo>
                  <a:pt x="5062037" y="5199681"/>
                </a:lnTo>
                <a:lnTo>
                  <a:pt x="5079541" y="5157710"/>
                </a:lnTo>
                <a:lnTo>
                  <a:pt x="5096636" y="5115528"/>
                </a:lnTo>
                <a:lnTo>
                  <a:pt x="5113321" y="5073138"/>
                </a:lnTo>
                <a:lnTo>
                  <a:pt x="5129592" y="5030542"/>
                </a:lnTo>
                <a:lnTo>
                  <a:pt x="5145447" y="4987742"/>
                </a:lnTo>
                <a:lnTo>
                  <a:pt x="5160885" y="4944741"/>
                </a:lnTo>
                <a:lnTo>
                  <a:pt x="5175901" y="4901541"/>
                </a:lnTo>
                <a:lnTo>
                  <a:pt x="5190494" y="4858145"/>
                </a:lnTo>
                <a:lnTo>
                  <a:pt x="5204662" y="4814555"/>
                </a:lnTo>
                <a:lnTo>
                  <a:pt x="5218401" y="4770774"/>
                </a:lnTo>
                <a:lnTo>
                  <a:pt x="5231710" y="4726804"/>
                </a:lnTo>
                <a:lnTo>
                  <a:pt x="5244586" y="4682648"/>
                </a:lnTo>
                <a:lnTo>
                  <a:pt x="5257026" y="4638307"/>
                </a:lnTo>
                <a:lnTo>
                  <a:pt x="5269028" y="4593786"/>
                </a:lnTo>
                <a:lnTo>
                  <a:pt x="5280590" y="4549085"/>
                </a:lnTo>
                <a:lnTo>
                  <a:pt x="5291709" y="4504208"/>
                </a:lnTo>
                <a:lnTo>
                  <a:pt x="5302383" y="4459157"/>
                </a:lnTo>
                <a:lnTo>
                  <a:pt x="5312608" y="4413935"/>
                </a:lnTo>
                <a:lnTo>
                  <a:pt x="5322383" y="4368543"/>
                </a:lnTo>
                <a:lnTo>
                  <a:pt x="5331706" y="4322984"/>
                </a:lnTo>
                <a:lnTo>
                  <a:pt x="5340573" y="4277262"/>
                </a:lnTo>
                <a:lnTo>
                  <a:pt x="5348983" y="4231378"/>
                </a:lnTo>
                <a:lnTo>
                  <a:pt x="5356932" y="4185334"/>
                </a:lnTo>
                <a:lnTo>
                  <a:pt x="5364419" y="4139134"/>
                </a:lnTo>
                <a:lnTo>
                  <a:pt x="5371440" y="4092780"/>
                </a:lnTo>
                <a:lnTo>
                  <a:pt x="5377994" y="4046274"/>
                </a:lnTo>
                <a:lnTo>
                  <a:pt x="5384078" y="3999618"/>
                </a:lnTo>
                <a:lnTo>
                  <a:pt x="5389689" y="3952816"/>
                </a:lnTo>
                <a:lnTo>
                  <a:pt x="5394826" y="3905869"/>
                </a:lnTo>
                <a:lnTo>
                  <a:pt x="5399485" y="3858780"/>
                </a:lnTo>
                <a:lnTo>
                  <a:pt x="5403663" y="3811551"/>
                </a:lnTo>
                <a:lnTo>
                  <a:pt x="5407360" y="3764186"/>
                </a:lnTo>
                <a:lnTo>
                  <a:pt x="5410572" y="3716686"/>
                </a:lnTo>
                <a:lnTo>
                  <a:pt x="5413296" y="3669054"/>
                </a:lnTo>
                <a:lnTo>
                  <a:pt x="5415531" y="3621293"/>
                </a:lnTo>
                <a:lnTo>
                  <a:pt x="5417273" y="3573404"/>
                </a:lnTo>
                <a:lnTo>
                  <a:pt x="5418520" y="3525391"/>
                </a:lnTo>
                <a:lnTo>
                  <a:pt x="5419271" y="3477255"/>
                </a:lnTo>
                <a:lnTo>
                  <a:pt x="5419521" y="3429000"/>
                </a:lnTo>
                <a:lnTo>
                  <a:pt x="5419271" y="3380744"/>
                </a:lnTo>
                <a:lnTo>
                  <a:pt x="5418520" y="3332608"/>
                </a:lnTo>
                <a:lnTo>
                  <a:pt x="5417273" y="3284595"/>
                </a:lnTo>
                <a:lnTo>
                  <a:pt x="5415531" y="3236706"/>
                </a:lnTo>
                <a:lnTo>
                  <a:pt x="5413296" y="3188945"/>
                </a:lnTo>
                <a:lnTo>
                  <a:pt x="5410572" y="3141313"/>
                </a:lnTo>
                <a:lnTo>
                  <a:pt x="5407360" y="3093813"/>
                </a:lnTo>
                <a:lnTo>
                  <a:pt x="5403663" y="3046447"/>
                </a:lnTo>
                <a:lnTo>
                  <a:pt x="5399485" y="2999219"/>
                </a:lnTo>
                <a:lnTo>
                  <a:pt x="5394826" y="2952130"/>
                </a:lnTo>
                <a:lnTo>
                  <a:pt x="5389689" y="2905183"/>
                </a:lnTo>
                <a:lnTo>
                  <a:pt x="5384078" y="2858381"/>
                </a:lnTo>
                <a:lnTo>
                  <a:pt x="5377994" y="2811725"/>
                </a:lnTo>
                <a:lnTo>
                  <a:pt x="5371440" y="2765219"/>
                </a:lnTo>
                <a:lnTo>
                  <a:pt x="5364419" y="2718865"/>
                </a:lnTo>
                <a:lnTo>
                  <a:pt x="5356932" y="2672664"/>
                </a:lnTo>
                <a:lnTo>
                  <a:pt x="5348983" y="2626621"/>
                </a:lnTo>
                <a:lnTo>
                  <a:pt x="5340573" y="2580737"/>
                </a:lnTo>
                <a:lnTo>
                  <a:pt x="5331706" y="2535014"/>
                </a:lnTo>
                <a:lnTo>
                  <a:pt x="5322383" y="2489456"/>
                </a:lnTo>
                <a:lnTo>
                  <a:pt x="5312608" y="2444064"/>
                </a:lnTo>
                <a:lnTo>
                  <a:pt x="5302383" y="2398842"/>
                </a:lnTo>
                <a:lnTo>
                  <a:pt x="5291709" y="2353791"/>
                </a:lnTo>
                <a:lnTo>
                  <a:pt x="5280590" y="2308914"/>
                </a:lnTo>
                <a:lnTo>
                  <a:pt x="5269028" y="2264213"/>
                </a:lnTo>
                <a:lnTo>
                  <a:pt x="5257026" y="2219691"/>
                </a:lnTo>
                <a:lnTo>
                  <a:pt x="5244586" y="2175351"/>
                </a:lnTo>
                <a:lnTo>
                  <a:pt x="5231710" y="2131195"/>
                </a:lnTo>
                <a:lnTo>
                  <a:pt x="5218401" y="2087225"/>
                </a:lnTo>
                <a:lnTo>
                  <a:pt x="5204662" y="2043444"/>
                </a:lnTo>
                <a:lnTo>
                  <a:pt x="5190494" y="1999854"/>
                </a:lnTo>
                <a:lnTo>
                  <a:pt x="5175901" y="1956458"/>
                </a:lnTo>
                <a:lnTo>
                  <a:pt x="5160885" y="1913258"/>
                </a:lnTo>
                <a:lnTo>
                  <a:pt x="5145447" y="1870257"/>
                </a:lnTo>
                <a:lnTo>
                  <a:pt x="5129592" y="1827457"/>
                </a:lnTo>
                <a:lnTo>
                  <a:pt x="5113321" y="1784861"/>
                </a:lnTo>
                <a:lnTo>
                  <a:pt x="5096636" y="1742470"/>
                </a:lnTo>
                <a:lnTo>
                  <a:pt x="5079541" y="1700289"/>
                </a:lnTo>
                <a:lnTo>
                  <a:pt x="5062037" y="1658318"/>
                </a:lnTo>
                <a:lnTo>
                  <a:pt x="5044127" y="1616561"/>
                </a:lnTo>
                <a:lnTo>
                  <a:pt x="5025814" y="1575020"/>
                </a:lnTo>
                <a:lnTo>
                  <a:pt x="5007100" y="1533697"/>
                </a:lnTo>
                <a:lnTo>
                  <a:pt x="4987988" y="1492595"/>
                </a:lnTo>
                <a:lnTo>
                  <a:pt x="4968479" y="1451716"/>
                </a:lnTo>
                <a:lnTo>
                  <a:pt x="4948577" y="1411064"/>
                </a:lnTo>
                <a:lnTo>
                  <a:pt x="4928283" y="1370639"/>
                </a:lnTo>
                <a:lnTo>
                  <a:pt x="4907601" y="1330446"/>
                </a:lnTo>
                <a:lnTo>
                  <a:pt x="4886533" y="1290485"/>
                </a:lnTo>
                <a:lnTo>
                  <a:pt x="4865081" y="1250760"/>
                </a:lnTo>
                <a:lnTo>
                  <a:pt x="4843248" y="1211274"/>
                </a:lnTo>
                <a:lnTo>
                  <a:pt x="4821036" y="1172028"/>
                </a:lnTo>
                <a:lnTo>
                  <a:pt x="4798447" y="1133025"/>
                </a:lnTo>
                <a:lnTo>
                  <a:pt x="4775485" y="1094268"/>
                </a:lnTo>
                <a:lnTo>
                  <a:pt x="4752152" y="1055759"/>
                </a:lnTo>
                <a:lnTo>
                  <a:pt x="4728449" y="1017500"/>
                </a:lnTo>
                <a:lnTo>
                  <a:pt x="4704380" y="979494"/>
                </a:lnTo>
                <a:lnTo>
                  <a:pt x="4679947" y="941744"/>
                </a:lnTo>
                <a:lnTo>
                  <a:pt x="4655153" y="904251"/>
                </a:lnTo>
                <a:lnTo>
                  <a:pt x="4630000" y="867019"/>
                </a:lnTo>
                <a:lnTo>
                  <a:pt x="4604490" y="830050"/>
                </a:lnTo>
                <a:lnTo>
                  <a:pt x="4578625" y="793346"/>
                </a:lnTo>
                <a:lnTo>
                  <a:pt x="4552410" y="756910"/>
                </a:lnTo>
                <a:lnTo>
                  <a:pt x="4525845" y="720744"/>
                </a:lnTo>
                <a:lnTo>
                  <a:pt x="4498933" y="684851"/>
                </a:lnTo>
                <a:lnTo>
                  <a:pt x="4471677" y="649233"/>
                </a:lnTo>
                <a:lnTo>
                  <a:pt x="4444079" y="613892"/>
                </a:lnTo>
                <a:lnTo>
                  <a:pt x="4416142" y="578832"/>
                </a:lnTo>
                <a:lnTo>
                  <a:pt x="4387868" y="544054"/>
                </a:lnTo>
                <a:lnTo>
                  <a:pt x="4359260" y="509561"/>
                </a:lnTo>
                <a:lnTo>
                  <a:pt x="4330320" y="475356"/>
                </a:lnTo>
                <a:lnTo>
                  <a:pt x="4301050" y="441441"/>
                </a:lnTo>
                <a:lnTo>
                  <a:pt x="4271454" y="407818"/>
                </a:lnTo>
                <a:lnTo>
                  <a:pt x="4241533" y="374490"/>
                </a:lnTo>
                <a:lnTo>
                  <a:pt x="4211289" y="341460"/>
                </a:lnTo>
                <a:lnTo>
                  <a:pt x="4180727" y="308729"/>
                </a:lnTo>
                <a:lnTo>
                  <a:pt x="4149847" y="276301"/>
                </a:lnTo>
                <a:lnTo>
                  <a:pt x="4118652" y="244177"/>
                </a:lnTo>
                <a:lnTo>
                  <a:pt x="4087146" y="212361"/>
                </a:lnTo>
                <a:lnTo>
                  <a:pt x="4055329" y="180854"/>
                </a:lnTo>
                <a:lnTo>
                  <a:pt x="4023206" y="149660"/>
                </a:lnTo>
                <a:lnTo>
                  <a:pt x="3990777" y="118780"/>
                </a:lnTo>
                <a:lnTo>
                  <a:pt x="3958047" y="88217"/>
                </a:lnTo>
                <a:lnTo>
                  <a:pt x="3925016" y="57974"/>
                </a:lnTo>
                <a:lnTo>
                  <a:pt x="3891688" y="28053"/>
                </a:lnTo>
                <a:lnTo>
                  <a:pt x="3859819" y="0"/>
                </a:lnTo>
                <a:close/>
              </a:path>
            </a:pathLst>
          </a:custGeom>
          <a:solidFill>
            <a:srgbClr val="FAEE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0117" y="2539542"/>
            <a:ext cx="10975285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99"/>
              </a:lnSpc>
              <a:spcBef>
                <a:spcPts val="95"/>
              </a:spcBef>
            </a:pPr>
            <a:r>
              <a:rPr lang="en-US" sz="4800" b="1" spc="100" dirty="0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“Talent retention in Challenging Times</a:t>
            </a:r>
            <a:r>
              <a:rPr sz="4800" b="1" spc="135" dirty="0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.</a:t>
            </a:r>
            <a:r>
              <a:rPr lang="en-US" sz="4800" b="1" spc="135" dirty="0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"</a:t>
            </a:r>
            <a:endParaRPr sz="4800" b="1" dirty="0">
              <a:latin typeface="Montserrat" panose="00000500000000000000" pitchFamily="2" charset="0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72095" y="0"/>
            <a:ext cx="720090" cy="1167765"/>
          </a:xfrm>
          <a:custGeom>
            <a:avLst/>
            <a:gdLst/>
            <a:ahLst/>
            <a:cxnLst/>
            <a:rect l="l" t="t" r="r" b="b"/>
            <a:pathLst>
              <a:path w="720090" h="1167765">
                <a:moveTo>
                  <a:pt x="719904" y="0"/>
                </a:moveTo>
                <a:lnTo>
                  <a:pt x="67332" y="0"/>
                </a:lnTo>
                <a:lnTo>
                  <a:pt x="62149" y="11808"/>
                </a:lnTo>
                <a:lnTo>
                  <a:pt x="46089" y="54546"/>
                </a:lnTo>
                <a:lnTo>
                  <a:pt x="32304" y="98345"/>
                </a:lnTo>
                <a:lnTo>
                  <a:pt x="20865" y="143133"/>
                </a:lnTo>
                <a:lnTo>
                  <a:pt x="11843" y="188837"/>
                </a:lnTo>
                <a:lnTo>
                  <a:pt x="5311" y="235388"/>
                </a:lnTo>
                <a:lnTo>
                  <a:pt x="1339" y="282713"/>
                </a:lnTo>
                <a:lnTo>
                  <a:pt x="0" y="330741"/>
                </a:lnTo>
                <a:lnTo>
                  <a:pt x="1339" y="378768"/>
                </a:lnTo>
                <a:lnTo>
                  <a:pt x="5311" y="426093"/>
                </a:lnTo>
                <a:lnTo>
                  <a:pt x="11843" y="472644"/>
                </a:lnTo>
                <a:lnTo>
                  <a:pt x="20865" y="518348"/>
                </a:lnTo>
                <a:lnTo>
                  <a:pt x="32304" y="563136"/>
                </a:lnTo>
                <a:lnTo>
                  <a:pt x="46089" y="606935"/>
                </a:lnTo>
                <a:lnTo>
                  <a:pt x="62149" y="649673"/>
                </a:lnTo>
                <a:lnTo>
                  <a:pt x="80412" y="691281"/>
                </a:lnTo>
                <a:lnTo>
                  <a:pt x="100807" y="731685"/>
                </a:lnTo>
                <a:lnTo>
                  <a:pt x="123263" y="770815"/>
                </a:lnTo>
                <a:lnTo>
                  <a:pt x="147707" y="808598"/>
                </a:lnTo>
                <a:lnTo>
                  <a:pt x="174069" y="844965"/>
                </a:lnTo>
                <a:lnTo>
                  <a:pt x="202277" y="879842"/>
                </a:lnTo>
                <a:lnTo>
                  <a:pt x="232259" y="913160"/>
                </a:lnTo>
                <a:lnTo>
                  <a:pt x="263945" y="944845"/>
                </a:lnTo>
                <a:lnTo>
                  <a:pt x="297262" y="974828"/>
                </a:lnTo>
                <a:lnTo>
                  <a:pt x="332140" y="1003036"/>
                </a:lnTo>
                <a:lnTo>
                  <a:pt x="368507" y="1029398"/>
                </a:lnTo>
                <a:lnTo>
                  <a:pt x="406290" y="1053842"/>
                </a:lnTo>
                <a:lnTo>
                  <a:pt x="445420" y="1076298"/>
                </a:lnTo>
                <a:lnTo>
                  <a:pt x="485824" y="1096693"/>
                </a:lnTo>
                <a:lnTo>
                  <a:pt x="527431" y="1114956"/>
                </a:lnTo>
                <a:lnTo>
                  <a:pt x="570170" y="1131016"/>
                </a:lnTo>
                <a:lnTo>
                  <a:pt x="613969" y="1144801"/>
                </a:lnTo>
                <a:lnTo>
                  <a:pt x="658757" y="1156240"/>
                </a:lnTo>
                <a:lnTo>
                  <a:pt x="704461" y="1165261"/>
                </a:lnTo>
                <a:lnTo>
                  <a:pt x="719904" y="1167429"/>
                </a:lnTo>
                <a:lnTo>
                  <a:pt x="719904" y="0"/>
                </a:lnTo>
                <a:close/>
              </a:path>
            </a:pathLst>
          </a:custGeom>
          <a:solidFill>
            <a:srgbClr val="F259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13903" y="6388229"/>
            <a:ext cx="944244" cy="472440"/>
          </a:xfrm>
          <a:custGeom>
            <a:avLst/>
            <a:gdLst/>
            <a:ahLst/>
            <a:cxnLst/>
            <a:rect l="l" t="t" r="r" b="b"/>
            <a:pathLst>
              <a:path w="944245" h="472440">
                <a:moveTo>
                  <a:pt x="471820" y="0"/>
                </a:moveTo>
                <a:lnTo>
                  <a:pt x="423579" y="2435"/>
                </a:lnTo>
                <a:lnTo>
                  <a:pt x="376732" y="9585"/>
                </a:lnTo>
                <a:lnTo>
                  <a:pt x="331515" y="21212"/>
                </a:lnTo>
                <a:lnTo>
                  <a:pt x="288166" y="37077"/>
                </a:lnTo>
                <a:lnTo>
                  <a:pt x="246922" y="56946"/>
                </a:lnTo>
                <a:lnTo>
                  <a:pt x="208021" y="80579"/>
                </a:lnTo>
                <a:lnTo>
                  <a:pt x="171698" y="107740"/>
                </a:lnTo>
                <a:lnTo>
                  <a:pt x="138193" y="138193"/>
                </a:lnTo>
                <a:lnTo>
                  <a:pt x="107740" y="171698"/>
                </a:lnTo>
                <a:lnTo>
                  <a:pt x="80579" y="208021"/>
                </a:lnTo>
                <a:lnTo>
                  <a:pt x="56946" y="246922"/>
                </a:lnTo>
                <a:lnTo>
                  <a:pt x="37078" y="288166"/>
                </a:lnTo>
                <a:lnTo>
                  <a:pt x="21212" y="331515"/>
                </a:lnTo>
                <a:lnTo>
                  <a:pt x="9585" y="376732"/>
                </a:lnTo>
                <a:lnTo>
                  <a:pt x="2435" y="423579"/>
                </a:lnTo>
                <a:lnTo>
                  <a:pt x="0" y="471820"/>
                </a:lnTo>
                <a:lnTo>
                  <a:pt x="943641" y="471821"/>
                </a:lnTo>
                <a:lnTo>
                  <a:pt x="941205" y="423579"/>
                </a:lnTo>
                <a:lnTo>
                  <a:pt x="934056" y="376732"/>
                </a:lnTo>
                <a:lnTo>
                  <a:pt x="922429" y="331515"/>
                </a:lnTo>
                <a:lnTo>
                  <a:pt x="906563" y="288166"/>
                </a:lnTo>
                <a:lnTo>
                  <a:pt x="886695" y="246922"/>
                </a:lnTo>
                <a:lnTo>
                  <a:pt x="863062" y="208021"/>
                </a:lnTo>
                <a:lnTo>
                  <a:pt x="835900" y="171698"/>
                </a:lnTo>
                <a:lnTo>
                  <a:pt x="805448" y="138193"/>
                </a:lnTo>
                <a:lnTo>
                  <a:pt x="771942" y="107740"/>
                </a:lnTo>
                <a:lnTo>
                  <a:pt x="735620" y="80579"/>
                </a:lnTo>
                <a:lnTo>
                  <a:pt x="696718" y="56946"/>
                </a:lnTo>
                <a:lnTo>
                  <a:pt x="655474" y="37077"/>
                </a:lnTo>
                <a:lnTo>
                  <a:pt x="612125" y="21212"/>
                </a:lnTo>
                <a:lnTo>
                  <a:pt x="566908" y="9585"/>
                </a:lnTo>
                <a:lnTo>
                  <a:pt x="520061" y="2435"/>
                </a:lnTo>
                <a:lnTo>
                  <a:pt x="471820" y="0"/>
                </a:lnTo>
                <a:close/>
              </a:path>
            </a:pathLst>
          </a:custGeom>
          <a:solidFill>
            <a:srgbClr val="F259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ADC676-8374-BF35-A5C9-6F6AD11E912F}"/>
              </a:ext>
            </a:extLst>
          </p:cNvPr>
          <p:cNvSpPr txBox="1"/>
          <p:nvPr/>
        </p:nvSpPr>
        <p:spPr>
          <a:xfrm>
            <a:off x="2534605" y="4341357"/>
            <a:ext cx="7540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The importance of People </a:t>
            </a:r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Oriented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Management</a:t>
            </a:r>
            <a:endParaRPr lang="en-HK" sz="1600" b="1" dirty="0">
              <a:solidFill>
                <a:srgbClr val="001C57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820D93-4884-4ABA-59C7-2EE8C07195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27330" r="19775" b="43678"/>
          <a:stretch/>
        </p:blipFill>
        <p:spPr>
          <a:xfrm>
            <a:off x="5226222" y="5589947"/>
            <a:ext cx="2157390" cy="6746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E89CDC-2D90-3068-E2E3-5D96A8E675D6}"/>
              </a:ext>
            </a:extLst>
          </p:cNvPr>
          <p:cNvSpPr txBox="1"/>
          <p:nvPr/>
        </p:nvSpPr>
        <p:spPr>
          <a:xfrm>
            <a:off x="3159759" y="4789728"/>
            <a:ext cx="60960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1800" b="1" spc="50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  <a:t>Concept</a:t>
            </a:r>
            <a:br>
              <a:rPr lang="en-HK" sz="1800" b="1" spc="40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</a:br>
            <a:r>
              <a:rPr lang="en-HK" sz="1000" b="1" spc="40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  <a:t>By</a:t>
            </a:r>
            <a:br>
              <a:rPr lang="en-HK" sz="1800" b="1" spc="40" dirty="0">
                <a:solidFill>
                  <a:srgbClr val="0E326A"/>
                </a:solidFill>
                <a:latin typeface="Montserrat ExtraBold" pitchFamily="2" charset="0"/>
                <a:cs typeface="Tahoma"/>
              </a:rPr>
            </a:b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59218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310D0AF-D4E7-A449-2DE3-3DDD4267212E}"/>
              </a:ext>
            </a:extLst>
          </p:cNvPr>
          <p:cNvSpPr txBox="1"/>
          <p:nvPr/>
        </p:nvSpPr>
        <p:spPr>
          <a:xfrm>
            <a:off x="0" y="-268005"/>
            <a:ext cx="12409714" cy="6488773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en-US" dirty="0">
                <a:blipFill>
                  <a:blip r:embed="rId2"/>
                  <a:stretch>
                    <a:fillRect/>
                  </a:stretch>
                </a:blipFill>
                <a:latin typeface="Arial" panose="020B0604020202020204" pitchFamily="34" charset="0"/>
                <a:cs typeface="Arial" panose="020B0604020202020204" pitchFamily="34" charset="0"/>
              </a:rPr>
              <a:t>------------</a:t>
            </a:r>
            <a:endParaRPr lang="en-HK" dirty="0">
              <a:blipFill>
                <a:blip r:embed="rId2"/>
                <a:stretch>
                  <a:fillRect/>
                </a:stretch>
              </a:blip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2A9931-8EF3-37CC-0452-EF637486BEF9}"/>
              </a:ext>
            </a:extLst>
          </p:cNvPr>
          <p:cNvSpPr txBox="1"/>
          <p:nvPr/>
        </p:nvSpPr>
        <p:spPr>
          <a:xfrm>
            <a:off x="1024768" y="6007880"/>
            <a:ext cx="3784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700" spc="300" dirty="0">
                <a:solidFill>
                  <a:srgbClr val="015471"/>
                </a:solidFill>
                <a:ea typeface="+mj-ea"/>
                <a:cs typeface="Arial" panose="020B0604020202020204" pitchFamily="34" charset="0"/>
              </a:rPr>
              <a:t>#KUL2023</a:t>
            </a:r>
          </a:p>
          <a:p>
            <a:r>
              <a:rPr lang="en-US" sz="2000" kern="700" spc="300" dirty="0">
                <a:solidFill>
                  <a:srgbClr val="015471"/>
                </a:solidFill>
                <a:ea typeface="+mj-ea"/>
                <a:cs typeface="Arial" panose="020B0604020202020204" pitchFamily="34" charset="0"/>
              </a:rPr>
              <a:t>Thank you for having us</a:t>
            </a:r>
            <a:endParaRPr lang="en-HK" sz="2000" kern="700" spc="300" dirty="0">
              <a:solidFill>
                <a:srgbClr val="015471"/>
              </a:solidFill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5B29D-FD0C-43F6-8370-99EC247C0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4768" y="4935490"/>
            <a:ext cx="3018911" cy="8358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88BBCA-78C2-2B94-2531-360BF40243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27330" r="19775" b="43678"/>
          <a:stretch/>
        </p:blipFill>
        <p:spPr>
          <a:xfrm>
            <a:off x="6002711" y="6315657"/>
            <a:ext cx="1325059" cy="41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91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419725" cy="6858000"/>
          </a:xfrm>
          <a:custGeom>
            <a:avLst/>
            <a:gdLst/>
            <a:ahLst/>
            <a:cxnLst/>
            <a:rect l="l" t="t" r="r" b="b"/>
            <a:pathLst>
              <a:path w="5419725" h="6858000">
                <a:moveTo>
                  <a:pt x="3859819" y="0"/>
                </a:moveTo>
                <a:lnTo>
                  <a:pt x="0" y="0"/>
                </a:lnTo>
                <a:lnTo>
                  <a:pt x="0" y="6858000"/>
                </a:lnTo>
                <a:lnTo>
                  <a:pt x="3859818" y="6858000"/>
                </a:lnTo>
                <a:lnTo>
                  <a:pt x="3891688" y="6829946"/>
                </a:lnTo>
                <a:lnTo>
                  <a:pt x="3925016" y="6800025"/>
                </a:lnTo>
                <a:lnTo>
                  <a:pt x="3958047" y="6769781"/>
                </a:lnTo>
                <a:lnTo>
                  <a:pt x="3990777" y="6739219"/>
                </a:lnTo>
                <a:lnTo>
                  <a:pt x="4023206" y="6708339"/>
                </a:lnTo>
                <a:lnTo>
                  <a:pt x="4055329" y="6677144"/>
                </a:lnTo>
                <a:lnTo>
                  <a:pt x="4087146" y="6645638"/>
                </a:lnTo>
                <a:lnTo>
                  <a:pt x="4118652" y="6613821"/>
                </a:lnTo>
                <a:lnTo>
                  <a:pt x="4149847" y="6581698"/>
                </a:lnTo>
                <a:lnTo>
                  <a:pt x="4180727" y="6549269"/>
                </a:lnTo>
                <a:lnTo>
                  <a:pt x="4211289" y="6516539"/>
                </a:lnTo>
                <a:lnTo>
                  <a:pt x="4241533" y="6483508"/>
                </a:lnTo>
                <a:lnTo>
                  <a:pt x="4271454" y="6450180"/>
                </a:lnTo>
                <a:lnTo>
                  <a:pt x="4301050" y="6416558"/>
                </a:lnTo>
                <a:lnTo>
                  <a:pt x="4330320" y="6382642"/>
                </a:lnTo>
                <a:lnTo>
                  <a:pt x="4359260" y="6348437"/>
                </a:lnTo>
                <a:lnTo>
                  <a:pt x="4387868" y="6313944"/>
                </a:lnTo>
                <a:lnTo>
                  <a:pt x="4416142" y="6279167"/>
                </a:lnTo>
                <a:lnTo>
                  <a:pt x="4444079" y="6244106"/>
                </a:lnTo>
                <a:lnTo>
                  <a:pt x="4471677" y="6208766"/>
                </a:lnTo>
                <a:lnTo>
                  <a:pt x="4498933" y="6173148"/>
                </a:lnTo>
                <a:lnTo>
                  <a:pt x="4525845" y="6137255"/>
                </a:lnTo>
                <a:lnTo>
                  <a:pt x="4552410" y="6101089"/>
                </a:lnTo>
                <a:lnTo>
                  <a:pt x="4578625" y="6064653"/>
                </a:lnTo>
                <a:lnTo>
                  <a:pt x="4604490" y="6027949"/>
                </a:lnTo>
                <a:lnTo>
                  <a:pt x="4630000" y="5990979"/>
                </a:lnTo>
                <a:lnTo>
                  <a:pt x="4655153" y="5953747"/>
                </a:lnTo>
                <a:lnTo>
                  <a:pt x="4679947" y="5916255"/>
                </a:lnTo>
                <a:lnTo>
                  <a:pt x="4704380" y="5878505"/>
                </a:lnTo>
                <a:lnTo>
                  <a:pt x="4728449" y="5840499"/>
                </a:lnTo>
                <a:lnTo>
                  <a:pt x="4752152" y="5802240"/>
                </a:lnTo>
                <a:lnTo>
                  <a:pt x="4775485" y="5763731"/>
                </a:lnTo>
                <a:lnTo>
                  <a:pt x="4798447" y="5724974"/>
                </a:lnTo>
                <a:lnTo>
                  <a:pt x="4821036" y="5685971"/>
                </a:lnTo>
                <a:lnTo>
                  <a:pt x="4843248" y="5646725"/>
                </a:lnTo>
                <a:lnTo>
                  <a:pt x="4865081" y="5607238"/>
                </a:lnTo>
                <a:lnTo>
                  <a:pt x="4886533" y="5567514"/>
                </a:lnTo>
                <a:lnTo>
                  <a:pt x="4907601" y="5527553"/>
                </a:lnTo>
                <a:lnTo>
                  <a:pt x="4928283" y="5487360"/>
                </a:lnTo>
                <a:lnTo>
                  <a:pt x="4948577" y="5446935"/>
                </a:lnTo>
                <a:lnTo>
                  <a:pt x="4968479" y="5406282"/>
                </a:lnTo>
                <a:lnTo>
                  <a:pt x="4987988" y="5365404"/>
                </a:lnTo>
                <a:lnTo>
                  <a:pt x="5007100" y="5324302"/>
                </a:lnTo>
                <a:lnTo>
                  <a:pt x="5025814" y="5282979"/>
                </a:lnTo>
                <a:lnTo>
                  <a:pt x="5044127" y="5241438"/>
                </a:lnTo>
                <a:lnTo>
                  <a:pt x="5062037" y="5199681"/>
                </a:lnTo>
                <a:lnTo>
                  <a:pt x="5079541" y="5157710"/>
                </a:lnTo>
                <a:lnTo>
                  <a:pt x="5096636" y="5115528"/>
                </a:lnTo>
                <a:lnTo>
                  <a:pt x="5113321" y="5073138"/>
                </a:lnTo>
                <a:lnTo>
                  <a:pt x="5129592" y="5030542"/>
                </a:lnTo>
                <a:lnTo>
                  <a:pt x="5145447" y="4987742"/>
                </a:lnTo>
                <a:lnTo>
                  <a:pt x="5160885" y="4944741"/>
                </a:lnTo>
                <a:lnTo>
                  <a:pt x="5175901" y="4901541"/>
                </a:lnTo>
                <a:lnTo>
                  <a:pt x="5190494" y="4858145"/>
                </a:lnTo>
                <a:lnTo>
                  <a:pt x="5204662" y="4814555"/>
                </a:lnTo>
                <a:lnTo>
                  <a:pt x="5218401" y="4770774"/>
                </a:lnTo>
                <a:lnTo>
                  <a:pt x="5231710" y="4726804"/>
                </a:lnTo>
                <a:lnTo>
                  <a:pt x="5244586" y="4682648"/>
                </a:lnTo>
                <a:lnTo>
                  <a:pt x="5257026" y="4638307"/>
                </a:lnTo>
                <a:lnTo>
                  <a:pt x="5269028" y="4593786"/>
                </a:lnTo>
                <a:lnTo>
                  <a:pt x="5280590" y="4549085"/>
                </a:lnTo>
                <a:lnTo>
                  <a:pt x="5291709" y="4504208"/>
                </a:lnTo>
                <a:lnTo>
                  <a:pt x="5302383" y="4459157"/>
                </a:lnTo>
                <a:lnTo>
                  <a:pt x="5312608" y="4413935"/>
                </a:lnTo>
                <a:lnTo>
                  <a:pt x="5322383" y="4368543"/>
                </a:lnTo>
                <a:lnTo>
                  <a:pt x="5331706" y="4322984"/>
                </a:lnTo>
                <a:lnTo>
                  <a:pt x="5340573" y="4277262"/>
                </a:lnTo>
                <a:lnTo>
                  <a:pt x="5348983" y="4231378"/>
                </a:lnTo>
                <a:lnTo>
                  <a:pt x="5356932" y="4185334"/>
                </a:lnTo>
                <a:lnTo>
                  <a:pt x="5364419" y="4139134"/>
                </a:lnTo>
                <a:lnTo>
                  <a:pt x="5371440" y="4092780"/>
                </a:lnTo>
                <a:lnTo>
                  <a:pt x="5377994" y="4046274"/>
                </a:lnTo>
                <a:lnTo>
                  <a:pt x="5384078" y="3999618"/>
                </a:lnTo>
                <a:lnTo>
                  <a:pt x="5389689" y="3952816"/>
                </a:lnTo>
                <a:lnTo>
                  <a:pt x="5394826" y="3905869"/>
                </a:lnTo>
                <a:lnTo>
                  <a:pt x="5399485" y="3858780"/>
                </a:lnTo>
                <a:lnTo>
                  <a:pt x="5403663" y="3811551"/>
                </a:lnTo>
                <a:lnTo>
                  <a:pt x="5407360" y="3764186"/>
                </a:lnTo>
                <a:lnTo>
                  <a:pt x="5410572" y="3716686"/>
                </a:lnTo>
                <a:lnTo>
                  <a:pt x="5413296" y="3669054"/>
                </a:lnTo>
                <a:lnTo>
                  <a:pt x="5415531" y="3621293"/>
                </a:lnTo>
                <a:lnTo>
                  <a:pt x="5417273" y="3573404"/>
                </a:lnTo>
                <a:lnTo>
                  <a:pt x="5418520" y="3525391"/>
                </a:lnTo>
                <a:lnTo>
                  <a:pt x="5419271" y="3477255"/>
                </a:lnTo>
                <a:lnTo>
                  <a:pt x="5419521" y="3429000"/>
                </a:lnTo>
                <a:lnTo>
                  <a:pt x="5419271" y="3380744"/>
                </a:lnTo>
                <a:lnTo>
                  <a:pt x="5418520" y="3332608"/>
                </a:lnTo>
                <a:lnTo>
                  <a:pt x="5417273" y="3284595"/>
                </a:lnTo>
                <a:lnTo>
                  <a:pt x="5415531" y="3236706"/>
                </a:lnTo>
                <a:lnTo>
                  <a:pt x="5413296" y="3188945"/>
                </a:lnTo>
                <a:lnTo>
                  <a:pt x="5410572" y="3141313"/>
                </a:lnTo>
                <a:lnTo>
                  <a:pt x="5407360" y="3093813"/>
                </a:lnTo>
                <a:lnTo>
                  <a:pt x="5403663" y="3046447"/>
                </a:lnTo>
                <a:lnTo>
                  <a:pt x="5399485" y="2999219"/>
                </a:lnTo>
                <a:lnTo>
                  <a:pt x="5394826" y="2952130"/>
                </a:lnTo>
                <a:lnTo>
                  <a:pt x="5389689" y="2905183"/>
                </a:lnTo>
                <a:lnTo>
                  <a:pt x="5384078" y="2858381"/>
                </a:lnTo>
                <a:lnTo>
                  <a:pt x="5377994" y="2811725"/>
                </a:lnTo>
                <a:lnTo>
                  <a:pt x="5371440" y="2765219"/>
                </a:lnTo>
                <a:lnTo>
                  <a:pt x="5364419" y="2718865"/>
                </a:lnTo>
                <a:lnTo>
                  <a:pt x="5356932" y="2672664"/>
                </a:lnTo>
                <a:lnTo>
                  <a:pt x="5348983" y="2626621"/>
                </a:lnTo>
                <a:lnTo>
                  <a:pt x="5340573" y="2580737"/>
                </a:lnTo>
                <a:lnTo>
                  <a:pt x="5331706" y="2535014"/>
                </a:lnTo>
                <a:lnTo>
                  <a:pt x="5322383" y="2489456"/>
                </a:lnTo>
                <a:lnTo>
                  <a:pt x="5312608" y="2444064"/>
                </a:lnTo>
                <a:lnTo>
                  <a:pt x="5302383" y="2398842"/>
                </a:lnTo>
                <a:lnTo>
                  <a:pt x="5291709" y="2353791"/>
                </a:lnTo>
                <a:lnTo>
                  <a:pt x="5280590" y="2308914"/>
                </a:lnTo>
                <a:lnTo>
                  <a:pt x="5269028" y="2264213"/>
                </a:lnTo>
                <a:lnTo>
                  <a:pt x="5257026" y="2219691"/>
                </a:lnTo>
                <a:lnTo>
                  <a:pt x="5244586" y="2175351"/>
                </a:lnTo>
                <a:lnTo>
                  <a:pt x="5231710" y="2131195"/>
                </a:lnTo>
                <a:lnTo>
                  <a:pt x="5218401" y="2087225"/>
                </a:lnTo>
                <a:lnTo>
                  <a:pt x="5204662" y="2043444"/>
                </a:lnTo>
                <a:lnTo>
                  <a:pt x="5190494" y="1999854"/>
                </a:lnTo>
                <a:lnTo>
                  <a:pt x="5175901" y="1956458"/>
                </a:lnTo>
                <a:lnTo>
                  <a:pt x="5160885" y="1913258"/>
                </a:lnTo>
                <a:lnTo>
                  <a:pt x="5145447" y="1870257"/>
                </a:lnTo>
                <a:lnTo>
                  <a:pt x="5129592" y="1827457"/>
                </a:lnTo>
                <a:lnTo>
                  <a:pt x="5113321" y="1784861"/>
                </a:lnTo>
                <a:lnTo>
                  <a:pt x="5096636" y="1742470"/>
                </a:lnTo>
                <a:lnTo>
                  <a:pt x="5079541" y="1700289"/>
                </a:lnTo>
                <a:lnTo>
                  <a:pt x="5062037" y="1658318"/>
                </a:lnTo>
                <a:lnTo>
                  <a:pt x="5044127" y="1616561"/>
                </a:lnTo>
                <a:lnTo>
                  <a:pt x="5025814" y="1575020"/>
                </a:lnTo>
                <a:lnTo>
                  <a:pt x="5007100" y="1533697"/>
                </a:lnTo>
                <a:lnTo>
                  <a:pt x="4987988" y="1492595"/>
                </a:lnTo>
                <a:lnTo>
                  <a:pt x="4968479" y="1451716"/>
                </a:lnTo>
                <a:lnTo>
                  <a:pt x="4948577" y="1411064"/>
                </a:lnTo>
                <a:lnTo>
                  <a:pt x="4928283" y="1370639"/>
                </a:lnTo>
                <a:lnTo>
                  <a:pt x="4907601" y="1330446"/>
                </a:lnTo>
                <a:lnTo>
                  <a:pt x="4886533" y="1290485"/>
                </a:lnTo>
                <a:lnTo>
                  <a:pt x="4865081" y="1250760"/>
                </a:lnTo>
                <a:lnTo>
                  <a:pt x="4843248" y="1211274"/>
                </a:lnTo>
                <a:lnTo>
                  <a:pt x="4821036" y="1172028"/>
                </a:lnTo>
                <a:lnTo>
                  <a:pt x="4798447" y="1133025"/>
                </a:lnTo>
                <a:lnTo>
                  <a:pt x="4775485" y="1094268"/>
                </a:lnTo>
                <a:lnTo>
                  <a:pt x="4752152" y="1055759"/>
                </a:lnTo>
                <a:lnTo>
                  <a:pt x="4728449" y="1017500"/>
                </a:lnTo>
                <a:lnTo>
                  <a:pt x="4704380" y="979494"/>
                </a:lnTo>
                <a:lnTo>
                  <a:pt x="4679947" y="941744"/>
                </a:lnTo>
                <a:lnTo>
                  <a:pt x="4655153" y="904251"/>
                </a:lnTo>
                <a:lnTo>
                  <a:pt x="4630000" y="867019"/>
                </a:lnTo>
                <a:lnTo>
                  <a:pt x="4604490" y="830050"/>
                </a:lnTo>
                <a:lnTo>
                  <a:pt x="4578625" y="793346"/>
                </a:lnTo>
                <a:lnTo>
                  <a:pt x="4552410" y="756910"/>
                </a:lnTo>
                <a:lnTo>
                  <a:pt x="4525845" y="720744"/>
                </a:lnTo>
                <a:lnTo>
                  <a:pt x="4498933" y="684851"/>
                </a:lnTo>
                <a:lnTo>
                  <a:pt x="4471677" y="649233"/>
                </a:lnTo>
                <a:lnTo>
                  <a:pt x="4444079" y="613892"/>
                </a:lnTo>
                <a:lnTo>
                  <a:pt x="4416142" y="578832"/>
                </a:lnTo>
                <a:lnTo>
                  <a:pt x="4387868" y="544054"/>
                </a:lnTo>
                <a:lnTo>
                  <a:pt x="4359260" y="509561"/>
                </a:lnTo>
                <a:lnTo>
                  <a:pt x="4330320" y="475356"/>
                </a:lnTo>
                <a:lnTo>
                  <a:pt x="4301050" y="441441"/>
                </a:lnTo>
                <a:lnTo>
                  <a:pt x="4271454" y="407818"/>
                </a:lnTo>
                <a:lnTo>
                  <a:pt x="4241533" y="374490"/>
                </a:lnTo>
                <a:lnTo>
                  <a:pt x="4211289" y="341460"/>
                </a:lnTo>
                <a:lnTo>
                  <a:pt x="4180727" y="308729"/>
                </a:lnTo>
                <a:lnTo>
                  <a:pt x="4149847" y="276301"/>
                </a:lnTo>
                <a:lnTo>
                  <a:pt x="4118652" y="244177"/>
                </a:lnTo>
                <a:lnTo>
                  <a:pt x="4087146" y="212361"/>
                </a:lnTo>
                <a:lnTo>
                  <a:pt x="4055329" y="180854"/>
                </a:lnTo>
                <a:lnTo>
                  <a:pt x="4023206" y="149660"/>
                </a:lnTo>
                <a:lnTo>
                  <a:pt x="3990777" y="118780"/>
                </a:lnTo>
                <a:lnTo>
                  <a:pt x="3958047" y="88217"/>
                </a:lnTo>
                <a:lnTo>
                  <a:pt x="3925016" y="57974"/>
                </a:lnTo>
                <a:lnTo>
                  <a:pt x="3891688" y="28053"/>
                </a:lnTo>
                <a:lnTo>
                  <a:pt x="3859819" y="0"/>
                </a:lnTo>
                <a:close/>
              </a:path>
            </a:pathLst>
          </a:custGeom>
          <a:solidFill>
            <a:srgbClr val="FAEE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73279" y="1697762"/>
            <a:ext cx="10975285" cy="29668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95"/>
              </a:spcBef>
            </a:pPr>
            <a:r>
              <a:rPr lang="fr-FR" sz="4800" b="1" spc="100" dirty="0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Do </a:t>
            </a:r>
            <a:r>
              <a:rPr lang="fr-FR" sz="4800" b="1" spc="100" dirty="0" err="1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you</a:t>
            </a:r>
            <a:r>
              <a:rPr lang="fr-FR" sz="4800" b="1" spc="100" dirty="0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lang="fr-FR" sz="4800" b="1" spc="100" dirty="0" err="1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wish</a:t>
            </a:r>
            <a:r>
              <a:rPr lang="fr-FR" sz="4800" b="1" spc="100" dirty="0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 to </a:t>
            </a:r>
            <a:r>
              <a:rPr lang="fr-FR" sz="4800" b="1" spc="100" dirty="0" err="1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increase</a:t>
            </a:r>
            <a:r>
              <a:rPr sz="4800" b="1" spc="100" dirty="0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lang="fr-FR" sz="4800" b="1" spc="165" dirty="0" err="1">
                <a:solidFill>
                  <a:srgbClr val="0E326A"/>
                </a:solidFill>
                <a:latin typeface="Montserrat" panose="00000500000000000000" pitchFamily="2" charset="0"/>
                <a:cs typeface="Tahoma"/>
              </a:rPr>
              <a:t>your</a:t>
            </a:r>
            <a:r>
              <a:rPr lang="fr-FR" sz="4800" b="1" spc="165" dirty="0">
                <a:solidFill>
                  <a:srgbClr val="0E326A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lang="fr-FR" sz="4800" b="1" spc="165" dirty="0" err="1">
                <a:solidFill>
                  <a:srgbClr val="0E326A"/>
                </a:solidFill>
                <a:latin typeface="Montserrat" panose="00000500000000000000" pitchFamily="2" charset="0"/>
                <a:cs typeface="Tahoma"/>
              </a:rPr>
              <a:t>company’s</a:t>
            </a:r>
            <a:r>
              <a:rPr lang="fr-FR" sz="4800" b="1" spc="165" dirty="0">
                <a:solidFill>
                  <a:srgbClr val="0E326A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lang="fr-FR" sz="4800" b="1" spc="165" dirty="0" err="1">
                <a:solidFill>
                  <a:srgbClr val="0E326A"/>
                </a:solidFill>
                <a:latin typeface="Montserrat" panose="00000500000000000000" pitchFamily="2" charset="0"/>
                <a:cs typeface="Tahoma"/>
              </a:rPr>
              <a:t>efficiency</a:t>
            </a:r>
            <a:r>
              <a:rPr lang="fr-FR" sz="4800" b="1" spc="165" dirty="0">
                <a:solidFill>
                  <a:srgbClr val="0E326A"/>
                </a:solidFill>
                <a:latin typeface="Montserrat" panose="00000500000000000000" pitchFamily="2" charset="0"/>
                <a:cs typeface="Tahoma"/>
              </a:rPr>
              <a:t> by </a:t>
            </a:r>
            <a:r>
              <a:rPr lang="fr-FR" sz="4800" b="1" spc="220" dirty="0" err="1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keeping</a:t>
            </a:r>
            <a:r>
              <a:rPr lang="fr-FR" sz="4800" b="1" spc="220" dirty="0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lang="fr-FR" sz="4800" b="1" spc="220" dirty="0" err="1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your</a:t>
            </a:r>
            <a:r>
              <a:rPr lang="fr-FR" sz="4800" b="1" spc="220" dirty="0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 talents,</a:t>
            </a:r>
            <a:r>
              <a:rPr lang="fr-FR" sz="4800" b="1" spc="204" dirty="0">
                <a:solidFill>
                  <a:srgbClr val="0E326A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lang="en-HK" sz="4800" b="1" spc="204" dirty="0">
                <a:solidFill>
                  <a:srgbClr val="0E326A"/>
                </a:solidFill>
                <a:latin typeface="Montserrat" panose="00000500000000000000" pitchFamily="2" charset="0"/>
                <a:cs typeface="Tahoma"/>
              </a:rPr>
              <a:t>and customers </a:t>
            </a:r>
            <a:r>
              <a:rPr lang="fr-FR" sz="4800" b="1" spc="175" dirty="0" err="1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delighted</a:t>
            </a:r>
            <a:r>
              <a:rPr sz="4800" b="1" spc="135" dirty="0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.</a:t>
            </a:r>
            <a:endParaRPr sz="4800" b="1" dirty="0">
              <a:latin typeface="Montserrat" panose="00000500000000000000" pitchFamily="2" charset="0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72095" y="0"/>
            <a:ext cx="720090" cy="1167765"/>
          </a:xfrm>
          <a:custGeom>
            <a:avLst/>
            <a:gdLst/>
            <a:ahLst/>
            <a:cxnLst/>
            <a:rect l="l" t="t" r="r" b="b"/>
            <a:pathLst>
              <a:path w="720090" h="1167765">
                <a:moveTo>
                  <a:pt x="719904" y="0"/>
                </a:moveTo>
                <a:lnTo>
                  <a:pt x="67332" y="0"/>
                </a:lnTo>
                <a:lnTo>
                  <a:pt x="62149" y="11808"/>
                </a:lnTo>
                <a:lnTo>
                  <a:pt x="46089" y="54546"/>
                </a:lnTo>
                <a:lnTo>
                  <a:pt x="32304" y="98345"/>
                </a:lnTo>
                <a:lnTo>
                  <a:pt x="20865" y="143133"/>
                </a:lnTo>
                <a:lnTo>
                  <a:pt x="11843" y="188837"/>
                </a:lnTo>
                <a:lnTo>
                  <a:pt x="5311" y="235388"/>
                </a:lnTo>
                <a:lnTo>
                  <a:pt x="1339" y="282713"/>
                </a:lnTo>
                <a:lnTo>
                  <a:pt x="0" y="330741"/>
                </a:lnTo>
                <a:lnTo>
                  <a:pt x="1339" y="378768"/>
                </a:lnTo>
                <a:lnTo>
                  <a:pt x="5311" y="426093"/>
                </a:lnTo>
                <a:lnTo>
                  <a:pt x="11843" y="472644"/>
                </a:lnTo>
                <a:lnTo>
                  <a:pt x="20865" y="518348"/>
                </a:lnTo>
                <a:lnTo>
                  <a:pt x="32304" y="563136"/>
                </a:lnTo>
                <a:lnTo>
                  <a:pt x="46089" y="606935"/>
                </a:lnTo>
                <a:lnTo>
                  <a:pt x="62149" y="649673"/>
                </a:lnTo>
                <a:lnTo>
                  <a:pt x="80412" y="691281"/>
                </a:lnTo>
                <a:lnTo>
                  <a:pt x="100807" y="731685"/>
                </a:lnTo>
                <a:lnTo>
                  <a:pt x="123263" y="770815"/>
                </a:lnTo>
                <a:lnTo>
                  <a:pt x="147707" y="808598"/>
                </a:lnTo>
                <a:lnTo>
                  <a:pt x="174069" y="844965"/>
                </a:lnTo>
                <a:lnTo>
                  <a:pt x="202277" y="879842"/>
                </a:lnTo>
                <a:lnTo>
                  <a:pt x="232259" y="913160"/>
                </a:lnTo>
                <a:lnTo>
                  <a:pt x="263945" y="944845"/>
                </a:lnTo>
                <a:lnTo>
                  <a:pt x="297262" y="974828"/>
                </a:lnTo>
                <a:lnTo>
                  <a:pt x="332140" y="1003036"/>
                </a:lnTo>
                <a:lnTo>
                  <a:pt x="368507" y="1029398"/>
                </a:lnTo>
                <a:lnTo>
                  <a:pt x="406290" y="1053842"/>
                </a:lnTo>
                <a:lnTo>
                  <a:pt x="445420" y="1076298"/>
                </a:lnTo>
                <a:lnTo>
                  <a:pt x="485824" y="1096693"/>
                </a:lnTo>
                <a:lnTo>
                  <a:pt x="527431" y="1114956"/>
                </a:lnTo>
                <a:lnTo>
                  <a:pt x="570170" y="1131016"/>
                </a:lnTo>
                <a:lnTo>
                  <a:pt x="613969" y="1144801"/>
                </a:lnTo>
                <a:lnTo>
                  <a:pt x="658757" y="1156240"/>
                </a:lnTo>
                <a:lnTo>
                  <a:pt x="704461" y="1165261"/>
                </a:lnTo>
                <a:lnTo>
                  <a:pt x="719904" y="1167429"/>
                </a:lnTo>
                <a:lnTo>
                  <a:pt x="719904" y="0"/>
                </a:lnTo>
                <a:close/>
              </a:path>
            </a:pathLst>
          </a:custGeom>
          <a:solidFill>
            <a:srgbClr val="F259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13903" y="6388229"/>
            <a:ext cx="944244" cy="472440"/>
          </a:xfrm>
          <a:custGeom>
            <a:avLst/>
            <a:gdLst/>
            <a:ahLst/>
            <a:cxnLst/>
            <a:rect l="l" t="t" r="r" b="b"/>
            <a:pathLst>
              <a:path w="944245" h="472440">
                <a:moveTo>
                  <a:pt x="471820" y="0"/>
                </a:moveTo>
                <a:lnTo>
                  <a:pt x="423579" y="2435"/>
                </a:lnTo>
                <a:lnTo>
                  <a:pt x="376732" y="9585"/>
                </a:lnTo>
                <a:lnTo>
                  <a:pt x="331515" y="21212"/>
                </a:lnTo>
                <a:lnTo>
                  <a:pt x="288166" y="37077"/>
                </a:lnTo>
                <a:lnTo>
                  <a:pt x="246922" y="56946"/>
                </a:lnTo>
                <a:lnTo>
                  <a:pt x="208021" y="80579"/>
                </a:lnTo>
                <a:lnTo>
                  <a:pt x="171698" y="107740"/>
                </a:lnTo>
                <a:lnTo>
                  <a:pt x="138193" y="138193"/>
                </a:lnTo>
                <a:lnTo>
                  <a:pt x="107740" y="171698"/>
                </a:lnTo>
                <a:lnTo>
                  <a:pt x="80579" y="208021"/>
                </a:lnTo>
                <a:lnTo>
                  <a:pt x="56946" y="246922"/>
                </a:lnTo>
                <a:lnTo>
                  <a:pt x="37078" y="288166"/>
                </a:lnTo>
                <a:lnTo>
                  <a:pt x="21212" y="331515"/>
                </a:lnTo>
                <a:lnTo>
                  <a:pt x="9585" y="376732"/>
                </a:lnTo>
                <a:lnTo>
                  <a:pt x="2435" y="423579"/>
                </a:lnTo>
                <a:lnTo>
                  <a:pt x="0" y="471820"/>
                </a:lnTo>
                <a:lnTo>
                  <a:pt x="943641" y="471821"/>
                </a:lnTo>
                <a:lnTo>
                  <a:pt x="941205" y="423579"/>
                </a:lnTo>
                <a:lnTo>
                  <a:pt x="934056" y="376732"/>
                </a:lnTo>
                <a:lnTo>
                  <a:pt x="922429" y="331515"/>
                </a:lnTo>
                <a:lnTo>
                  <a:pt x="906563" y="288166"/>
                </a:lnTo>
                <a:lnTo>
                  <a:pt x="886695" y="246922"/>
                </a:lnTo>
                <a:lnTo>
                  <a:pt x="863062" y="208021"/>
                </a:lnTo>
                <a:lnTo>
                  <a:pt x="835900" y="171698"/>
                </a:lnTo>
                <a:lnTo>
                  <a:pt x="805448" y="138193"/>
                </a:lnTo>
                <a:lnTo>
                  <a:pt x="771942" y="107740"/>
                </a:lnTo>
                <a:lnTo>
                  <a:pt x="735620" y="80579"/>
                </a:lnTo>
                <a:lnTo>
                  <a:pt x="696718" y="56946"/>
                </a:lnTo>
                <a:lnTo>
                  <a:pt x="655474" y="37077"/>
                </a:lnTo>
                <a:lnTo>
                  <a:pt x="612125" y="21212"/>
                </a:lnTo>
                <a:lnTo>
                  <a:pt x="566908" y="9585"/>
                </a:lnTo>
                <a:lnTo>
                  <a:pt x="520061" y="2435"/>
                </a:lnTo>
                <a:lnTo>
                  <a:pt x="471820" y="0"/>
                </a:lnTo>
                <a:close/>
              </a:path>
            </a:pathLst>
          </a:custGeom>
          <a:solidFill>
            <a:srgbClr val="F259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ADC676-8374-BF35-A5C9-6F6AD11E912F}"/>
              </a:ext>
            </a:extLst>
          </p:cNvPr>
          <p:cNvSpPr txBox="1"/>
          <p:nvPr/>
        </p:nvSpPr>
        <p:spPr>
          <a:xfrm>
            <a:off x="1073279" y="4930302"/>
            <a:ext cx="7540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Bring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passion, </a:t>
            </a:r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success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and </a:t>
            </a:r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harmony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within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your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company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. </a:t>
            </a:r>
          </a:p>
          <a:p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New </a:t>
            </a:r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way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of </a:t>
            </a:r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cooperation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and </a:t>
            </a:r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harmonization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for a global </a:t>
            </a:r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awareness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to </a:t>
            </a:r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improve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people’s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happiness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&amp; </a:t>
            </a:r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company’s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fr-FR" sz="1600" b="1" dirty="0" err="1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efficiency</a:t>
            </a:r>
            <a:r>
              <a:rPr lang="fr-FR" sz="1600" b="1" dirty="0">
                <a:solidFill>
                  <a:srgbClr val="001C57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.</a:t>
            </a:r>
            <a:endParaRPr lang="en-HK" sz="1600" b="1" dirty="0">
              <a:solidFill>
                <a:srgbClr val="001C57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820D93-4884-4ABA-59C7-2EE8C07195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27330" r="19775" b="43678"/>
          <a:stretch/>
        </p:blipFill>
        <p:spPr>
          <a:xfrm>
            <a:off x="6002711" y="6315657"/>
            <a:ext cx="1325059" cy="4143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1613" y="437983"/>
            <a:ext cx="3430904" cy="5749290"/>
          </a:xfrm>
          <a:custGeom>
            <a:avLst/>
            <a:gdLst/>
            <a:ahLst/>
            <a:cxnLst/>
            <a:rect l="l" t="t" r="r" b="b"/>
            <a:pathLst>
              <a:path w="3430904" h="5749290">
                <a:moveTo>
                  <a:pt x="2905570" y="0"/>
                </a:moveTo>
                <a:lnTo>
                  <a:pt x="2857037" y="392"/>
                </a:lnTo>
                <a:lnTo>
                  <a:pt x="2808696" y="1567"/>
                </a:lnTo>
                <a:lnTo>
                  <a:pt x="2760553" y="3517"/>
                </a:lnTo>
                <a:lnTo>
                  <a:pt x="2712615" y="6237"/>
                </a:lnTo>
                <a:lnTo>
                  <a:pt x="2664887" y="9720"/>
                </a:lnTo>
                <a:lnTo>
                  <a:pt x="2617376" y="13961"/>
                </a:lnTo>
                <a:lnTo>
                  <a:pt x="2570088" y="18952"/>
                </a:lnTo>
                <a:lnTo>
                  <a:pt x="2523030" y="24689"/>
                </a:lnTo>
                <a:lnTo>
                  <a:pt x="2476206" y="31165"/>
                </a:lnTo>
                <a:lnTo>
                  <a:pt x="2429625" y="38373"/>
                </a:lnTo>
                <a:lnTo>
                  <a:pt x="2383290" y="46309"/>
                </a:lnTo>
                <a:lnTo>
                  <a:pt x="2337210" y="54965"/>
                </a:lnTo>
                <a:lnTo>
                  <a:pt x="2291390" y="64336"/>
                </a:lnTo>
                <a:lnTo>
                  <a:pt x="2245835" y="74416"/>
                </a:lnTo>
                <a:lnTo>
                  <a:pt x="2200553" y="85197"/>
                </a:lnTo>
                <a:lnTo>
                  <a:pt x="2155550" y="96676"/>
                </a:lnTo>
                <a:lnTo>
                  <a:pt x="2110831" y="108844"/>
                </a:lnTo>
                <a:lnTo>
                  <a:pt x="2066403" y="121696"/>
                </a:lnTo>
                <a:lnTo>
                  <a:pt x="2022272" y="135227"/>
                </a:lnTo>
                <a:lnTo>
                  <a:pt x="1978444" y="149429"/>
                </a:lnTo>
                <a:lnTo>
                  <a:pt x="1934926" y="164298"/>
                </a:lnTo>
                <a:lnTo>
                  <a:pt x="1891723" y="179826"/>
                </a:lnTo>
                <a:lnTo>
                  <a:pt x="1848841" y="196007"/>
                </a:lnTo>
                <a:lnTo>
                  <a:pt x="1806288" y="212836"/>
                </a:lnTo>
                <a:lnTo>
                  <a:pt x="1764068" y="230307"/>
                </a:lnTo>
                <a:lnTo>
                  <a:pt x="1722188" y="248413"/>
                </a:lnTo>
                <a:lnTo>
                  <a:pt x="1680655" y="267148"/>
                </a:lnTo>
                <a:lnTo>
                  <a:pt x="1639474" y="286506"/>
                </a:lnTo>
                <a:lnTo>
                  <a:pt x="1598652" y="306482"/>
                </a:lnTo>
                <a:lnTo>
                  <a:pt x="1558195" y="327068"/>
                </a:lnTo>
                <a:lnTo>
                  <a:pt x="1518108" y="348259"/>
                </a:lnTo>
                <a:lnTo>
                  <a:pt x="1478399" y="370049"/>
                </a:lnTo>
                <a:lnTo>
                  <a:pt x="1439073" y="392432"/>
                </a:lnTo>
                <a:lnTo>
                  <a:pt x="1400137" y="415401"/>
                </a:lnTo>
                <a:lnTo>
                  <a:pt x="1361596" y="438950"/>
                </a:lnTo>
                <a:lnTo>
                  <a:pt x="1323457" y="463074"/>
                </a:lnTo>
                <a:lnTo>
                  <a:pt x="1285726" y="487766"/>
                </a:lnTo>
                <a:lnTo>
                  <a:pt x="1248409" y="513020"/>
                </a:lnTo>
                <a:lnTo>
                  <a:pt x="1211512" y="538830"/>
                </a:lnTo>
                <a:lnTo>
                  <a:pt x="1175041" y="565191"/>
                </a:lnTo>
                <a:lnTo>
                  <a:pt x="1139004" y="592095"/>
                </a:lnTo>
                <a:lnTo>
                  <a:pt x="1103405" y="619536"/>
                </a:lnTo>
                <a:lnTo>
                  <a:pt x="1068251" y="647510"/>
                </a:lnTo>
                <a:lnTo>
                  <a:pt x="1033548" y="676009"/>
                </a:lnTo>
                <a:lnTo>
                  <a:pt x="999303" y="705027"/>
                </a:lnTo>
                <a:lnTo>
                  <a:pt x="965520" y="734559"/>
                </a:lnTo>
                <a:lnTo>
                  <a:pt x="932208" y="764598"/>
                </a:lnTo>
                <a:lnTo>
                  <a:pt x="899371" y="795138"/>
                </a:lnTo>
                <a:lnTo>
                  <a:pt x="867016" y="826174"/>
                </a:lnTo>
                <a:lnTo>
                  <a:pt x="835150" y="857698"/>
                </a:lnTo>
                <a:lnTo>
                  <a:pt x="803777" y="889705"/>
                </a:lnTo>
                <a:lnTo>
                  <a:pt x="772905" y="922189"/>
                </a:lnTo>
                <a:lnTo>
                  <a:pt x="742540" y="955143"/>
                </a:lnTo>
                <a:lnTo>
                  <a:pt x="712687" y="988562"/>
                </a:lnTo>
                <a:lnTo>
                  <a:pt x="683353" y="1022440"/>
                </a:lnTo>
                <a:lnTo>
                  <a:pt x="654545" y="1056769"/>
                </a:lnTo>
                <a:lnTo>
                  <a:pt x="626267" y="1091546"/>
                </a:lnTo>
                <a:lnTo>
                  <a:pt x="598527" y="1126762"/>
                </a:lnTo>
                <a:lnTo>
                  <a:pt x="571331" y="1162412"/>
                </a:lnTo>
                <a:lnTo>
                  <a:pt x="544685" y="1198491"/>
                </a:lnTo>
                <a:lnTo>
                  <a:pt x="518594" y="1234991"/>
                </a:lnTo>
                <a:lnTo>
                  <a:pt x="493065" y="1271907"/>
                </a:lnTo>
                <a:lnTo>
                  <a:pt x="468105" y="1309232"/>
                </a:lnTo>
                <a:lnTo>
                  <a:pt x="443719" y="1346961"/>
                </a:lnTo>
                <a:lnTo>
                  <a:pt x="419914" y="1385088"/>
                </a:lnTo>
                <a:lnTo>
                  <a:pt x="396695" y="1423606"/>
                </a:lnTo>
                <a:lnTo>
                  <a:pt x="374069" y="1462509"/>
                </a:lnTo>
                <a:lnTo>
                  <a:pt x="352043" y="1501792"/>
                </a:lnTo>
                <a:lnTo>
                  <a:pt x="330622" y="1541447"/>
                </a:lnTo>
                <a:lnTo>
                  <a:pt x="309812" y="1581470"/>
                </a:lnTo>
                <a:lnTo>
                  <a:pt x="289619" y="1621853"/>
                </a:lnTo>
                <a:lnTo>
                  <a:pt x="270051" y="1662591"/>
                </a:lnTo>
                <a:lnTo>
                  <a:pt x="251112" y="1703678"/>
                </a:lnTo>
                <a:lnTo>
                  <a:pt x="232809" y="1745108"/>
                </a:lnTo>
                <a:lnTo>
                  <a:pt x="215149" y="1786874"/>
                </a:lnTo>
                <a:lnTo>
                  <a:pt x="198137" y="1828970"/>
                </a:lnTo>
                <a:lnTo>
                  <a:pt x="181779" y="1871390"/>
                </a:lnTo>
                <a:lnTo>
                  <a:pt x="166083" y="1914129"/>
                </a:lnTo>
                <a:lnTo>
                  <a:pt x="151053" y="1957180"/>
                </a:lnTo>
                <a:lnTo>
                  <a:pt x="136696" y="2000537"/>
                </a:lnTo>
                <a:lnTo>
                  <a:pt x="123019" y="2044193"/>
                </a:lnTo>
                <a:lnTo>
                  <a:pt x="110026" y="2088144"/>
                </a:lnTo>
                <a:lnTo>
                  <a:pt x="97726" y="2132382"/>
                </a:lnTo>
                <a:lnTo>
                  <a:pt x="86123" y="2176902"/>
                </a:lnTo>
                <a:lnTo>
                  <a:pt x="75224" y="2221697"/>
                </a:lnTo>
                <a:lnTo>
                  <a:pt x="65035" y="2266762"/>
                </a:lnTo>
                <a:lnTo>
                  <a:pt x="55562" y="2312090"/>
                </a:lnTo>
                <a:lnTo>
                  <a:pt x="46812" y="2357675"/>
                </a:lnTo>
                <a:lnTo>
                  <a:pt x="38790" y="2403511"/>
                </a:lnTo>
                <a:lnTo>
                  <a:pt x="31503" y="2449592"/>
                </a:lnTo>
                <a:lnTo>
                  <a:pt x="24957" y="2495912"/>
                </a:lnTo>
                <a:lnTo>
                  <a:pt x="19158" y="2542465"/>
                </a:lnTo>
                <a:lnTo>
                  <a:pt x="14112" y="2589245"/>
                </a:lnTo>
                <a:lnTo>
                  <a:pt x="9826" y="2636245"/>
                </a:lnTo>
                <a:lnTo>
                  <a:pt x="6305" y="2683459"/>
                </a:lnTo>
                <a:lnTo>
                  <a:pt x="3555" y="2730882"/>
                </a:lnTo>
                <a:lnTo>
                  <a:pt x="1584" y="2778508"/>
                </a:lnTo>
                <a:lnTo>
                  <a:pt x="397" y="2826329"/>
                </a:lnTo>
                <a:lnTo>
                  <a:pt x="0" y="2874341"/>
                </a:lnTo>
                <a:lnTo>
                  <a:pt x="397" y="2922353"/>
                </a:lnTo>
                <a:lnTo>
                  <a:pt x="1584" y="2970174"/>
                </a:lnTo>
                <a:lnTo>
                  <a:pt x="3555" y="3017800"/>
                </a:lnTo>
                <a:lnTo>
                  <a:pt x="6305" y="3065223"/>
                </a:lnTo>
                <a:lnTo>
                  <a:pt x="9826" y="3112437"/>
                </a:lnTo>
                <a:lnTo>
                  <a:pt x="14112" y="3159437"/>
                </a:lnTo>
                <a:lnTo>
                  <a:pt x="19158" y="3206217"/>
                </a:lnTo>
                <a:lnTo>
                  <a:pt x="24957" y="3252770"/>
                </a:lnTo>
                <a:lnTo>
                  <a:pt x="31503" y="3299090"/>
                </a:lnTo>
                <a:lnTo>
                  <a:pt x="38790" y="3345171"/>
                </a:lnTo>
                <a:lnTo>
                  <a:pt x="46812" y="3391007"/>
                </a:lnTo>
                <a:lnTo>
                  <a:pt x="55562" y="3436592"/>
                </a:lnTo>
                <a:lnTo>
                  <a:pt x="65035" y="3481920"/>
                </a:lnTo>
                <a:lnTo>
                  <a:pt x="75224" y="3526985"/>
                </a:lnTo>
                <a:lnTo>
                  <a:pt x="86123" y="3571780"/>
                </a:lnTo>
                <a:lnTo>
                  <a:pt x="97726" y="3616300"/>
                </a:lnTo>
                <a:lnTo>
                  <a:pt x="110026" y="3660538"/>
                </a:lnTo>
                <a:lnTo>
                  <a:pt x="123019" y="3704488"/>
                </a:lnTo>
                <a:lnTo>
                  <a:pt x="136696" y="3748145"/>
                </a:lnTo>
                <a:lnTo>
                  <a:pt x="151053" y="3791502"/>
                </a:lnTo>
                <a:lnTo>
                  <a:pt x="166083" y="3834553"/>
                </a:lnTo>
                <a:lnTo>
                  <a:pt x="181779" y="3877291"/>
                </a:lnTo>
                <a:lnTo>
                  <a:pt x="198137" y="3919712"/>
                </a:lnTo>
                <a:lnTo>
                  <a:pt x="215149" y="3961808"/>
                </a:lnTo>
                <a:lnTo>
                  <a:pt x="232809" y="4003574"/>
                </a:lnTo>
                <a:lnTo>
                  <a:pt x="251112" y="4045004"/>
                </a:lnTo>
                <a:lnTo>
                  <a:pt x="270051" y="4086090"/>
                </a:lnTo>
                <a:lnTo>
                  <a:pt x="289619" y="4126829"/>
                </a:lnTo>
                <a:lnTo>
                  <a:pt x="309812" y="4167212"/>
                </a:lnTo>
                <a:lnTo>
                  <a:pt x="330622" y="4207234"/>
                </a:lnTo>
                <a:lnTo>
                  <a:pt x="352043" y="4246890"/>
                </a:lnTo>
                <a:lnTo>
                  <a:pt x="374069" y="4286172"/>
                </a:lnTo>
                <a:lnTo>
                  <a:pt x="396695" y="4325076"/>
                </a:lnTo>
                <a:lnTo>
                  <a:pt x="419914" y="4363594"/>
                </a:lnTo>
                <a:lnTo>
                  <a:pt x="443719" y="4401720"/>
                </a:lnTo>
                <a:lnTo>
                  <a:pt x="468105" y="4439449"/>
                </a:lnTo>
                <a:lnTo>
                  <a:pt x="493065" y="4476775"/>
                </a:lnTo>
                <a:lnTo>
                  <a:pt x="518594" y="4513691"/>
                </a:lnTo>
                <a:lnTo>
                  <a:pt x="544685" y="4550191"/>
                </a:lnTo>
                <a:lnTo>
                  <a:pt x="571331" y="4586269"/>
                </a:lnTo>
                <a:lnTo>
                  <a:pt x="598527" y="4621920"/>
                </a:lnTo>
                <a:lnTo>
                  <a:pt x="626267" y="4657136"/>
                </a:lnTo>
                <a:lnTo>
                  <a:pt x="654545" y="4691912"/>
                </a:lnTo>
                <a:lnTo>
                  <a:pt x="683353" y="4726242"/>
                </a:lnTo>
                <a:lnTo>
                  <a:pt x="712687" y="4760120"/>
                </a:lnTo>
                <a:lnTo>
                  <a:pt x="742540" y="4793539"/>
                </a:lnTo>
                <a:lnTo>
                  <a:pt x="772905" y="4826493"/>
                </a:lnTo>
                <a:lnTo>
                  <a:pt x="803777" y="4858977"/>
                </a:lnTo>
                <a:lnTo>
                  <a:pt x="835150" y="4890984"/>
                </a:lnTo>
                <a:lnTo>
                  <a:pt x="867016" y="4922508"/>
                </a:lnTo>
                <a:lnTo>
                  <a:pt x="899371" y="4953543"/>
                </a:lnTo>
                <a:lnTo>
                  <a:pt x="932208" y="4984084"/>
                </a:lnTo>
                <a:lnTo>
                  <a:pt x="965520" y="5014123"/>
                </a:lnTo>
                <a:lnTo>
                  <a:pt x="999303" y="5043654"/>
                </a:lnTo>
                <a:lnTo>
                  <a:pt x="1033548" y="5072673"/>
                </a:lnTo>
                <a:lnTo>
                  <a:pt x="1068251" y="5101172"/>
                </a:lnTo>
                <a:lnTo>
                  <a:pt x="1103405" y="5129145"/>
                </a:lnTo>
                <a:lnTo>
                  <a:pt x="1139004" y="5156587"/>
                </a:lnTo>
                <a:lnTo>
                  <a:pt x="1175041" y="5183491"/>
                </a:lnTo>
                <a:lnTo>
                  <a:pt x="1211512" y="5209851"/>
                </a:lnTo>
                <a:lnTo>
                  <a:pt x="1248409" y="5235661"/>
                </a:lnTo>
                <a:lnTo>
                  <a:pt x="1285726" y="5260916"/>
                </a:lnTo>
                <a:lnTo>
                  <a:pt x="1323457" y="5285608"/>
                </a:lnTo>
                <a:lnTo>
                  <a:pt x="1361596" y="5309731"/>
                </a:lnTo>
                <a:lnTo>
                  <a:pt x="1400137" y="5333281"/>
                </a:lnTo>
                <a:lnTo>
                  <a:pt x="1439073" y="5356250"/>
                </a:lnTo>
                <a:lnTo>
                  <a:pt x="1478399" y="5378632"/>
                </a:lnTo>
                <a:lnTo>
                  <a:pt x="1518108" y="5400422"/>
                </a:lnTo>
                <a:lnTo>
                  <a:pt x="1558195" y="5421613"/>
                </a:lnTo>
                <a:lnTo>
                  <a:pt x="1598652" y="5442200"/>
                </a:lnTo>
                <a:lnTo>
                  <a:pt x="1639474" y="5462175"/>
                </a:lnTo>
                <a:lnTo>
                  <a:pt x="1680655" y="5481533"/>
                </a:lnTo>
                <a:lnTo>
                  <a:pt x="1722188" y="5500268"/>
                </a:lnTo>
                <a:lnTo>
                  <a:pt x="1764068" y="5518374"/>
                </a:lnTo>
                <a:lnTo>
                  <a:pt x="1806288" y="5535845"/>
                </a:lnTo>
                <a:lnTo>
                  <a:pt x="1848841" y="5552674"/>
                </a:lnTo>
                <a:lnTo>
                  <a:pt x="1891723" y="5568856"/>
                </a:lnTo>
                <a:lnTo>
                  <a:pt x="1934926" y="5584384"/>
                </a:lnTo>
                <a:lnTo>
                  <a:pt x="1978444" y="5599252"/>
                </a:lnTo>
                <a:lnTo>
                  <a:pt x="2022272" y="5613454"/>
                </a:lnTo>
                <a:lnTo>
                  <a:pt x="2066403" y="5626985"/>
                </a:lnTo>
                <a:lnTo>
                  <a:pt x="2110831" y="5639837"/>
                </a:lnTo>
                <a:lnTo>
                  <a:pt x="2155550" y="5652006"/>
                </a:lnTo>
                <a:lnTo>
                  <a:pt x="2200553" y="5663484"/>
                </a:lnTo>
                <a:lnTo>
                  <a:pt x="2245835" y="5674266"/>
                </a:lnTo>
                <a:lnTo>
                  <a:pt x="2291390" y="5684345"/>
                </a:lnTo>
                <a:lnTo>
                  <a:pt x="2337210" y="5693716"/>
                </a:lnTo>
                <a:lnTo>
                  <a:pt x="2383290" y="5702372"/>
                </a:lnTo>
                <a:lnTo>
                  <a:pt x="2429625" y="5710308"/>
                </a:lnTo>
                <a:lnTo>
                  <a:pt x="2476206" y="5717517"/>
                </a:lnTo>
                <a:lnTo>
                  <a:pt x="2523030" y="5723992"/>
                </a:lnTo>
                <a:lnTo>
                  <a:pt x="2570088" y="5729729"/>
                </a:lnTo>
                <a:lnTo>
                  <a:pt x="2617376" y="5734721"/>
                </a:lnTo>
                <a:lnTo>
                  <a:pt x="2664887" y="5738961"/>
                </a:lnTo>
                <a:lnTo>
                  <a:pt x="2712615" y="5742444"/>
                </a:lnTo>
                <a:lnTo>
                  <a:pt x="2760553" y="5745164"/>
                </a:lnTo>
                <a:lnTo>
                  <a:pt x="2808696" y="5747114"/>
                </a:lnTo>
                <a:lnTo>
                  <a:pt x="2857037" y="5748289"/>
                </a:lnTo>
                <a:lnTo>
                  <a:pt x="2905570" y="5748682"/>
                </a:lnTo>
                <a:lnTo>
                  <a:pt x="2954103" y="5748289"/>
                </a:lnTo>
                <a:lnTo>
                  <a:pt x="3002444" y="5747114"/>
                </a:lnTo>
                <a:lnTo>
                  <a:pt x="3050587" y="5745164"/>
                </a:lnTo>
                <a:lnTo>
                  <a:pt x="3098525" y="5742444"/>
                </a:lnTo>
                <a:lnTo>
                  <a:pt x="3146253" y="5738961"/>
                </a:lnTo>
                <a:lnTo>
                  <a:pt x="3193764" y="5734721"/>
                </a:lnTo>
                <a:lnTo>
                  <a:pt x="3241051" y="5729729"/>
                </a:lnTo>
                <a:lnTo>
                  <a:pt x="3288110" y="5723992"/>
                </a:lnTo>
                <a:lnTo>
                  <a:pt x="3334933" y="5717517"/>
                </a:lnTo>
                <a:lnTo>
                  <a:pt x="3381515" y="5710308"/>
                </a:lnTo>
                <a:lnTo>
                  <a:pt x="3427849" y="5702372"/>
                </a:lnTo>
                <a:lnTo>
                  <a:pt x="3430386" y="5701896"/>
                </a:lnTo>
                <a:lnTo>
                  <a:pt x="3430386" y="46786"/>
                </a:lnTo>
                <a:lnTo>
                  <a:pt x="3381515" y="38373"/>
                </a:lnTo>
                <a:lnTo>
                  <a:pt x="3334933" y="31165"/>
                </a:lnTo>
                <a:lnTo>
                  <a:pt x="3288110" y="24689"/>
                </a:lnTo>
                <a:lnTo>
                  <a:pt x="3241051" y="18952"/>
                </a:lnTo>
                <a:lnTo>
                  <a:pt x="3193764" y="13961"/>
                </a:lnTo>
                <a:lnTo>
                  <a:pt x="3146253" y="9720"/>
                </a:lnTo>
                <a:lnTo>
                  <a:pt x="3098525" y="6237"/>
                </a:lnTo>
                <a:lnTo>
                  <a:pt x="3050587" y="3517"/>
                </a:lnTo>
                <a:lnTo>
                  <a:pt x="3002444" y="1567"/>
                </a:lnTo>
                <a:lnTo>
                  <a:pt x="2954103" y="392"/>
                </a:lnTo>
                <a:lnTo>
                  <a:pt x="2905570" y="0"/>
                </a:lnTo>
                <a:close/>
              </a:path>
            </a:pathLst>
          </a:custGeom>
          <a:solidFill>
            <a:srgbClr val="FAEEE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652089" y="1431902"/>
            <a:ext cx="742492" cy="766815"/>
            <a:chOff x="5881276" y="1332415"/>
            <a:chExt cx="1237487" cy="1257073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81276" y="1348952"/>
              <a:ext cx="1237487" cy="12405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09887" y="1332415"/>
              <a:ext cx="970915" cy="970915"/>
            </a:xfrm>
            <a:custGeom>
              <a:avLst/>
              <a:gdLst/>
              <a:ahLst/>
              <a:cxnLst/>
              <a:rect l="l" t="t" r="r" b="b"/>
              <a:pathLst>
                <a:path w="970915" h="970914">
                  <a:moveTo>
                    <a:pt x="485203" y="0"/>
                  </a:moveTo>
                  <a:lnTo>
                    <a:pt x="438475" y="2221"/>
                  </a:lnTo>
                  <a:lnTo>
                    <a:pt x="393003" y="8748"/>
                  </a:lnTo>
                  <a:lnTo>
                    <a:pt x="348992" y="19380"/>
                  </a:lnTo>
                  <a:lnTo>
                    <a:pt x="306643" y="33911"/>
                  </a:lnTo>
                  <a:lnTo>
                    <a:pt x="266162" y="52139"/>
                  </a:lnTo>
                  <a:lnTo>
                    <a:pt x="227750" y="73860"/>
                  </a:lnTo>
                  <a:lnTo>
                    <a:pt x="191612" y="98871"/>
                  </a:lnTo>
                  <a:lnTo>
                    <a:pt x="157951" y="126969"/>
                  </a:lnTo>
                  <a:lnTo>
                    <a:pt x="126970" y="157950"/>
                  </a:lnTo>
                  <a:lnTo>
                    <a:pt x="98871" y="191612"/>
                  </a:lnTo>
                  <a:lnTo>
                    <a:pt x="73860" y="227750"/>
                  </a:lnTo>
                  <a:lnTo>
                    <a:pt x="52139" y="266161"/>
                  </a:lnTo>
                  <a:lnTo>
                    <a:pt x="33911" y="306643"/>
                  </a:lnTo>
                  <a:lnTo>
                    <a:pt x="19380" y="348991"/>
                  </a:lnTo>
                  <a:lnTo>
                    <a:pt x="8748" y="393003"/>
                  </a:lnTo>
                  <a:lnTo>
                    <a:pt x="2221" y="438475"/>
                  </a:lnTo>
                  <a:lnTo>
                    <a:pt x="0" y="485203"/>
                  </a:lnTo>
                  <a:lnTo>
                    <a:pt x="2221" y="531931"/>
                  </a:lnTo>
                  <a:lnTo>
                    <a:pt x="8748" y="577403"/>
                  </a:lnTo>
                  <a:lnTo>
                    <a:pt x="19380" y="621415"/>
                  </a:lnTo>
                  <a:lnTo>
                    <a:pt x="33911" y="663763"/>
                  </a:lnTo>
                  <a:lnTo>
                    <a:pt x="52139" y="704245"/>
                  </a:lnTo>
                  <a:lnTo>
                    <a:pt x="73860" y="742656"/>
                  </a:lnTo>
                  <a:lnTo>
                    <a:pt x="98871" y="778794"/>
                  </a:lnTo>
                  <a:lnTo>
                    <a:pt x="126970" y="812456"/>
                  </a:lnTo>
                  <a:lnTo>
                    <a:pt x="157951" y="843437"/>
                  </a:lnTo>
                  <a:lnTo>
                    <a:pt x="191612" y="871535"/>
                  </a:lnTo>
                  <a:lnTo>
                    <a:pt x="227750" y="896546"/>
                  </a:lnTo>
                  <a:lnTo>
                    <a:pt x="266162" y="918267"/>
                  </a:lnTo>
                  <a:lnTo>
                    <a:pt x="306643" y="936495"/>
                  </a:lnTo>
                  <a:lnTo>
                    <a:pt x="348992" y="951026"/>
                  </a:lnTo>
                  <a:lnTo>
                    <a:pt x="393003" y="961658"/>
                  </a:lnTo>
                  <a:lnTo>
                    <a:pt x="438475" y="968185"/>
                  </a:lnTo>
                  <a:lnTo>
                    <a:pt x="485203" y="970406"/>
                  </a:lnTo>
                  <a:lnTo>
                    <a:pt x="531931" y="968185"/>
                  </a:lnTo>
                  <a:lnTo>
                    <a:pt x="577403" y="961658"/>
                  </a:lnTo>
                  <a:lnTo>
                    <a:pt x="621415" y="951026"/>
                  </a:lnTo>
                  <a:lnTo>
                    <a:pt x="663763" y="936495"/>
                  </a:lnTo>
                  <a:lnTo>
                    <a:pt x="704245" y="918267"/>
                  </a:lnTo>
                  <a:lnTo>
                    <a:pt x="742656" y="896546"/>
                  </a:lnTo>
                  <a:lnTo>
                    <a:pt x="778795" y="871535"/>
                  </a:lnTo>
                  <a:lnTo>
                    <a:pt x="812456" y="843437"/>
                  </a:lnTo>
                  <a:lnTo>
                    <a:pt x="843438" y="812456"/>
                  </a:lnTo>
                  <a:lnTo>
                    <a:pt x="871536" y="778794"/>
                  </a:lnTo>
                  <a:lnTo>
                    <a:pt x="896547" y="742656"/>
                  </a:lnTo>
                  <a:lnTo>
                    <a:pt x="918268" y="704245"/>
                  </a:lnTo>
                  <a:lnTo>
                    <a:pt x="936496" y="663763"/>
                  </a:lnTo>
                  <a:lnTo>
                    <a:pt x="951028" y="621415"/>
                  </a:lnTo>
                  <a:lnTo>
                    <a:pt x="961659" y="577403"/>
                  </a:lnTo>
                  <a:lnTo>
                    <a:pt x="968187" y="531931"/>
                  </a:lnTo>
                  <a:lnTo>
                    <a:pt x="970408" y="485203"/>
                  </a:lnTo>
                  <a:lnTo>
                    <a:pt x="968187" y="438475"/>
                  </a:lnTo>
                  <a:lnTo>
                    <a:pt x="961659" y="393003"/>
                  </a:lnTo>
                  <a:lnTo>
                    <a:pt x="951028" y="348991"/>
                  </a:lnTo>
                  <a:lnTo>
                    <a:pt x="936496" y="306643"/>
                  </a:lnTo>
                  <a:lnTo>
                    <a:pt x="918268" y="266161"/>
                  </a:lnTo>
                  <a:lnTo>
                    <a:pt x="896547" y="227750"/>
                  </a:lnTo>
                  <a:lnTo>
                    <a:pt x="871536" y="191612"/>
                  </a:lnTo>
                  <a:lnTo>
                    <a:pt x="843438" y="157950"/>
                  </a:lnTo>
                  <a:lnTo>
                    <a:pt x="812456" y="126969"/>
                  </a:lnTo>
                  <a:lnTo>
                    <a:pt x="778795" y="98871"/>
                  </a:lnTo>
                  <a:lnTo>
                    <a:pt x="742656" y="73860"/>
                  </a:lnTo>
                  <a:lnTo>
                    <a:pt x="704245" y="52139"/>
                  </a:lnTo>
                  <a:lnTo>
                    <a:pt x="663763" y="33911"/>
                  </a:lnTo>
                  <a:lnTo>
                    <a:pt x="621415" y="19380"/>
                  </a:lnTo>
                  <a:lnTo>
                    <a:pt x="577403" y="8748"/>
                  </a:lnTo>
                  <a:lnTo>
                    <a:pt x="531931" y="2221"/>
                  </a:lnTo>
                  <a:lnTo>
                    <a:pt x="485203" y="0"/>
                  </a:lnTo>
                  <a:close/>
                </a:path>
              </a:pathLst>
            </a:custGeom>
            <a:solidFill>
              <a:srgbClr val="F259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608464" y="3743684"/>
            <a:ext cx="742569" cy="756882"/>
            <a:chOff x="5821679" y="4507991"/>
            <a:chExt cx="1237615" cy="124079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1679" y="4507991"/>
              <a:ext cx="1237487" cy="124053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909887" y="4621406"/>
              <a:ext cx="970915" cy="970915"/>
            </a:xfrm>
            <a:custGeom>
              <a:avLst/>
              <a:gdLst/>
              <a:ahLst/>
              <a:cxnLst/>
              <a:rect l="l" t="t" r="r" b="b"/>
              <a:pathLst>
                <a:path w="970915" h="970914">
                  <a:moveTo>
                    <a:pt x="485203" y="0"/>
                  </a:moveTo>
                  <a:lnTo>
                    <a:pt x="438475" y="2221"/>
                  </a:lnTo>
                  <a:lnTo>
                    <a:pt x="393003" y="8748"/>
                  </a:lnTo>
                  <a:lnTo>
                    <a:pt x="348992" y="19380"/>
                  </a:lnTo>
                  <a:lnTo>
                    <a:pt x="306643" y="33911"/>
                  </a:lnTo>
                  <a:lnTo>
                    <a:pt x="266162" y="52139"/>
                  </a:lnTo>
                  <a:lnTo>
                    <a:pt x="227750" y="73860"/>
                  </a:lnTo>
                  <a:lnTo>
                    <a:pt x="191612" y="98871"/>
                  </a:lnTo>
                  <a:lnTo>
                    <a:pt x="157951" y="126970"/>
                  </a:lnTo>
                  <a:lnTo>
                    <a:pt x="126970" y="157951"/>
                  </a:lnTo>
                  <a:lnTo>
                    <a:pt x="98871" y="191612"/>
                  </a:lnTo>
                  <a:lnTo>
                    <a:pt x="73860" y="227750"/>
                  </a:lnTo>
                  <a:lnTo>
                    <a:pt x="52139" y="266162"/>
                  </a:lnTo>
                  <a:lnTo>
                    <a:pt x="33911" y="306643"/>
                  </a:lnTo>
                  <a:lnTo>
                    <a:pt x="19380" y="348992"/>
                  </a:lnTo>
                  <a:lnTo>
                    <a:pt x="8748" y="393003"/>
                  </a:lnTo>
                  <a:lnTo>
                    <a:pt x="2221" y="438475"/>
                  </a:lnTo>
                  <a:lnTo>
                    <a:pt x="0" y="485203"/>
                  </a:lnTo>
                  <a:lnTo>
                    <a:pt x="2221" y="531931"/>
                  </a:lnTo>
                  <a:lnTo>
                    <a:pt x="8748" y="577403"/>
                  </a:lnTo>
                  <a:lnTo>
                    <a:pt x="19380" y="621415"/>
                  </a:lnTo>
                  <a:lnTo>
                    <a:pt x="33911" y="663763"/>
                  </a:lnTo>
                  <a:lnTo>
                    <a:pt x="52139" y="704245"/>
                  </a:lnTo>
                  <a:lnTo>
                    <a:pt x="73860" y="742656"/>
                  </a:lnTo>
                  <a:lnTo>
                    <a:pt x="98871" y="778795"/>
                  </a:lnTo>
                  <a:lnTo>
                    <a:pt x="126970" y="812456"/>
                  </a:lnTo>
                  <a:lnTo>
                    <a:pt x="157951" y="843437"/>
                  </a:lnTo>
                  <a:lnTo>
                    <a:pt x="191612" y="871535"/>
                  </a:lnTo>
                  <a:lnTo>
                    <a:pt x="227750" y="896547"/>
                  </a:lnTo>
                  <a:lnTo>
                    <a:pt x="266162" y="918268"/>
                  </a:lnTo>
                  <a:lnTo>
                    <a:pt x="306643" y="936496"/>
                  </a:lnTo>
                  <a:lnTo>
                    <a:pt x="348992" y="951027"/>
                  </a:lnTo>
                  <a:lnTo>
                    <a:pt x="393003" y="961658"/>
                  </a:lnTo>
                  <a:lnTo>
                    <a:pt x="438475" y="968186"/>
                  </a:lnTo>
                  <a:lnTo>
                    <a:pt x="485203" y="970407"/>
                  </a:lnTo>
                  <a:lnTo>
                    <a:pt x="531931" y="968186"/>
                  </a:lnTo>
                  <a:lnTo>
                    <a:pt x="577403" y="961658"/>
                  </a:lnTo>
                  <a:lnTo>
                    <a:pt x="621415" y="951027"/>
                  </a:lnTo>
                  <a:lnTo>
                    <a:pt x="663763" y="936496"/>
                  </a:lnTo>
                  <a:lnTo>
                    <a:pt x="704245" y="918268"/>
                  </a:lnTo>
                  <a:lnTo>
                    <a:pt x="742656" y="896547"/>
                  </a:lnTo>
                  <a:lnTo>
                    <a:pt x="778795" y="871535"/>
                  </a:lnTo>
                  <a:lnTo>
                    <a:pt x="812456" y="843437"/>
                  </a:lnTo>
                  <a:lnTo>
                    <a:pt x="843438" y="812456"/>
                  </a:lnTo>
                  <a:lnTo>
                    <a:pt x="871536" y="778795"/>
                  </a:lnTo>
                  <a:lnTo>
                    <a:pt x="896547" y="742656"/>
                  </a:lnTo>
                  <a:lnTo>
                    <a:pt x="918268" y="704245"/>
                  </a:lnTo>
                  <a:lnTo>
                    <a:pt x="936496" y="663763"/>
                  </a:lnTo>
                  <a:lnTo>
                    <a:pt x="951028" y="621415"/>
                  </a:lnTo>
                  <a:lnTo>
                    <a:pt x="961659" y="577403"/>
                  </a:lnTo>
                  <a:lnTo>
                    <a:pt x="968187" y="531931"/>
                  </a:lnTo>
                  <a:lnTo>
                    <a:pt x="970408" y="485203"/>
                  </a:lnTo>
                  <a:lnTo>
                    <a:pt x="968187" y="438475"/>
                  </a:lnTo>
                  <a:lnTo>
                    <a:pt x="961659" y="393003"/>
                  </a:lnTo>
                  <a:lnTo>
                    <a:pt x="951028" y="348992"/>
                  </a:lnTo>
                  <a:lnTo>
                    <a:pt x="936496" y="306643"/>
                  </a:lnTo>
                  <a:lnTo>
                    <a:pt x="918268" y="266162"/>
                  </a:lnTo>
                  <a:lnTo>
                    <a:pt x="896547" y="227750"/>
                  </a:lnTo>
                  <a:lnTo>
                    <a:pt x="871536" y="191612"/>
                  </a:lnTo>
                  <a:lnTo>
                    <a:pt x="843438" y="157951"/>
                  </a:lnTo>
                  <a:lnTo>
                    <a:pt x="812456" y="126970"/>
                  </a:lnTo>
                  <a:lnTo>
                    <a:pt x="778795" y="98871"/>
                  </a:lnTo>
                  <a:lnTo>
                    <a:pt x="742656" y="73860"/>
                  </a:lnTo>
                  <a:lnTo>
                    <a:pt x="704245" y="52139"/>
                  </a:lnTo>
                  <a:lnTo>
                    <a:pt x="663763" y="33911"/>
                  </a:lnTo>
                  <a:lnTo>
                    <a:pt x="621415" y="19380"/>
                  </a:lnTo>
                  <a:lnTo>
                    <a:pt x="577403" y="8748"/>
                  </a:lnTo>
                  <a:lnTo>
                    <a:pt x="531931" y="2221"/>
                  </a:lnTo>
                  <a:lnTo>
                    <a:pt x="485203" y="0"/>
                  </a:lnTo>
                  <a:close/>
                </a:path>
              </a:pathLst>
            </a:custGeom>
            <a:solidFill>
              <a:srgbClr val="F259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87439" y="4898136"/>
              <a:ext cx="414528" cy="414527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607616" y="1352641"/>
            <a:ext cx="5350626" cy="9219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53000"/>
              </a:lnSpc>
              <a:spcBef>
                <a:spcPts val="135"/>
              </a:spcBef>
            </a:pP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Disruptions– the new normal</a:t>
            </a:r>
            <a:b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</a:b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Pandemy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,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logistics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and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supply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chain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challenges,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lack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of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raw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material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supply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, new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players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,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uncertainty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…</a:t>
            </a:r>
            <a:endParaRPr sz="1200" spc="25" dirty="0">
              <a:solidFill>
                <a:srgbClr val="505050"/>
              </a:solidFill>
              <a:latin typeface="Montserrat" panose="00000500000000000000" pitchFamily="2" charset="0"/>
              <a:ea typeface="+mn-e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07616" y="2475981"/>
            <a:ext cx="5350626" cy="10868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lang="en-HK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Difficulties to </a:t>
            </a:r>
            <a:r>
              <a:rPr lang="en-HK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recruite</a:t>
            </a:r>
            <a:r>
              <a:rPr lang="en-HK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and retain talents</a:t>
            </a:r>
            <a:endParaRPr sz="1600" dirty="0">
              <a:latin typeface="Montserrat" panose="00000500000000000000" pitchFamily="2" charset="0"/>
              <a:cs typeface="Tahoma"/>
            </a:endParaRPr>
          </a:p>
          <a:p>
            <a:pPr marL="12700" marR="5080">
              <a:lnSpc>
                <a:spcPct val="153300"/>
              </a:lnSpc>
              <a:spcBef>
                <a:spcPts val="135"/>
              </a:spcBef>
            </a:pP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Waste of time and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knowledge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bringing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instability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and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dysfunctions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among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departments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. D</a:t>
            </a:r>
            <a:r>
              <a:rPr lang="en-US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ecrease</a:t>
            </a:r>
            <a:r>
              <a:rPr lang="en-US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of revenue, efficiency as well as rise of discouragement.</a:t>
            </a:r>
            <a:endParaRPr lang="fr-FR" sz="1200" spc="25" dirty="0">
              <a:solidFill>
                <a:srgbClr val="505050"/>
              </a:solidFill>
              <a:latin typeface="Montserrat" panose="00000500000000000000" pitchFamily="2" charset="0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07616" y="3819958"/>
            <a:ext cx="5350626" cy="10868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lang="en-HK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Internal organic </a:t>
            </a:r>
            <a:r>
              <a:rPr lang="en-HK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dysfunctionments</a:t>
            </a:r>
            <a:endParaRPr sz="1600" dirty="0">
              <a:latin typeface="Montserrat" panose="00000500000000000000" pitchFamily="2" charset="0"/>
              <a:cs typeface="Tahoma"/>
            </a:endParaRPr>
          </a:p>
          <a:p>
            <a:pPr marL="12700" marR="5080">
              <a:lnSpc>
                <a:spcPct val="153300"/>
              </a:lnSpc>
              <a:spcBef>
                <a:spcPts val="110"/>
              </a:spcBef>
            </a:pP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A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company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is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an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entire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ecosystem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that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needs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to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work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in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harmony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.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Relationships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with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managers, communication &amp;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lack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of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flexibility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affect the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results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, time and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cost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.</a:t>
            </a: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22380" y="1619154"/>
            <a:ext cx="248720" cy="252868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0" y="0"/>
            <a:ext cx="879475" cy="1162050"/>
          </a:xfrm>
          <a:custGeom>
            <a:avLst/>
            <a:gdLst/>
            <a:ahLst/>
            <a:cxnLst/>
            <a:rect l="l" t="t" r="r" b="b"/>
            <a:pathLst>
              <a:path w="879475" h="1162050">
                <a:moveTo>
                  <a:pt x="872168" y="0"/>
                </a:moveTo>
                <a:lnTo>
                  <a:pt x="0" y="0"/>
                </a:lnTo>
                <a:lnTo>
                  <a:pt x="0" y="1161977"/>
                </a:lnTo>
                <a:lnTo>
                  <a:pt x="47019" y="1152485"/>
                </a:lnTo>
                <a:lnTo>
                  <a:pt x="92749" y="1141114"/>
                </a:lnTo>
                <a:lnTo>
                  <a:pt x="137677" y="1127827"/>
                </a:lnTo>
                <a:lnTo>
                  <a:pt x="181755" y="1112672"/>
                </a:lnTo>
                <a:lnTo>
                  <a:pt x="224936" y="1095693"/>
                </a:lnTo>
                <a:lnTo>
                  <a:pt x="267174" y="1076940"/>
                </a:lnTo>
                <a:lnTo>
                  <a:pt x="308420" y="1056457"/>
                </a:lnTo>
                <a:lnTo>
                  <a:pt x="348628" y="1034293"/>
                </a:lnTo>
                <a:lnTo>
                  <a:pt x="387750" y="1010493"/>
                </a:lnTo>
                <a:lnTo>
                  <a:pt x="425739" y="985105"/>
                </a:lnTo>
                <a:lnTo>
                  <a:pt x="462547" y="958175"/>
                </a:lnTo>
                <a:lnTo>
                  <a:pt x="498128" y="929750"/>
                </a:lnTo>
                <a:lnTo>
                  <a:pt x="532434" y="899876"/>
                </a:lnTo>
                <a:lnTo>
                  <a:pt x="565418" y="868602"/>
                </a:lnTo>
                <a:lnTo>
                  <a:pt x="597033" y="835972"/>
                </a:lnTo>
                <a:lnTo>
                  <a:pt x="627230" y="802035"/>
                </a:lnTo>
                <a:lnTo>
                  <a:pt x="655964" y="766837"/>
                </a:lnTo>
                <a:lnTo>
                  <a:pt x="683187" y="730424"/>
                </a:lnTo>
                <a:lnTo>
                  <a:pt x="708851" y="692843"/>
                </a:lnTo>
                <a:lnTo>
                  <a:pt x="732909" y="654142"/>
                </a:lnTo>
                <a:lnTo>
                  <a:pt x="755315" y="614366"/>
                </a:lnTo>
                <a:lnTo>
                  <a:pt x="776020" y="573563"/>
                </a:lnTo>
                <a:lnTo>
                  <a:pt x="794977" y="531780"/>
                </a:lnTo>
                <a:lnTo>
                  <a:pt x="812140" y="489062"/>
                </a:lnTo>
                <a:lnTo>
                  <a:pt x="827460" y="445458"/>
                </a:lnTo>
                <a:lnTo>
                  <a:pt x="840891" y="401013"/>
                </a:lnTo>
                <a:lnTo>
                  <a:pt x="852386" y="355775"/>
                </a:lnTo>
                <a:lnTo>
                  <a:pt x="861897" y="309789"/>
                </a:lnTo>
                <a:lnTo>
                  <a:pt x="869376" y="263104"/>
                </a:lnTo>
                <a:lnTo>
                  <a:pt x="874777" y="215766"/>
                </a:lnTo>
                <a:lnTo>
                  <a:pt x="878052" y="167821"/>
                </a:lnTo>
                <a:lnTo>
                  <a:pt x="879154" y="119316"/>
                </a:lnTo>
                <a:lnTo>
                  <a:pt x="878052" y="70811"/>
                </a:lnTo>
                <a:lnTo>
                  <a:pt x="874777" y="22866"/>
                </a:lnTo>
                <a:lnTo>
                  <a:pt x="872168" y="0"/>
                </a:lnTo>
                <a:close/>
              </a:path>
            </a:pathLst>
          </a:custGeom>
          <a:solidFill>
            <a:srgbClr val="FAEE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0344144" y="6487667"/>
            <a:ext cx="1426845" cy="183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5" dirty="0">
                <a:solidFill>
                  <a:srgbClr val="0E326A"/>
                </a:solidFill>
                <a:latin typeface="Verdana"/>
                <a:cs typeface="Verdana"/>
                <a:hlinkClick r:id="rId6"/>
              </a:rPr>
              <a:t>www.ceicia.com</a:t>
            </a:r>
            <a:r>
              <a:rPr sz="1000" spc="130" dirty="0">
                <a:solidFill>
                  <a:srgbClr val="0E326A"/>
                </a:solidFill>
                <a:latin typeface="Verdana"/>
                <a:cs typeface="Verdana"/>
                <a:hlinkClick r:id="rId6"/>
              </a:rPr>
              <a:t> </a:t>
            </a:r>
            <a:r>
              <a:rPr sz="1000" spc="-120" dirty="0">
                <a:solidFill>
                  <a:srgbClr val="F25951"/>
                </a:solidFill>
                <a:latin typeface="Verdana"/>
                <a:cs typeface="Verdana"/>
              </a:rPr>
              <a:t>//</a:t>
            </a:r>
            <a:r>
              <a:rPr sz="1000" spc="50" dirty="0">
                <a:solidFill>
                  <a:srgbClr val="F25951"/>
                </a:solidFill>
                <a:latin typeface="Verdana"/>
                <a:cs typeface="Verdana"/>
              </a:rPr>
              <a:t> </a:t>
            </a:r>
            <a:fld id="{81D60167-4931-47E6-BA6A-407CBD079E47}" type="slidenum">
              <a:rPr sz="1000" b="1" spc="-110" dirty="0">
                <a:solidFill>
                  <a:srgbClr val="F25951"/>
                </a:solidFill>
                <a:latin typeface="Tahoma"/>
                <a:cs typeface="Tahoma"/>
              </a:rPr>
              <a:t>5</a:t>
            </a:fld>
            <a:endParaRPr sz="1000" dirty="0">
              <a:latin typeface="Tahoma"/>
              <a:cs typeface="Tahoma"/>
            </a:endParaRPr>
          </a:p>
        </p:txBody>
      </p:sp>
      <p:sp>
        <p:nvSpPr>
          <p:cNvPr id="35" name="object 15">
            <a:extLst>
              <a:ext uri="{FF2B5EF4-FFF2-40B4-BE49-F238E27FC236}">
                <a16:creationId xmlns:a16="http://schemas.microsoft.com/office/drawing/2014/main" id="{A7A0F0FB-DAFA-2F22-7573-75D99F1965B7}"/>
              </a:ext>
            </a:extLst>
          </p:cNvPr>
          <p:cNvSpPr txBox="1"/>
          <p:nvPr/>
        </p:nvSpPr>
        <p:spPr>
          <a:xfrm>
            <a:off x="6607615" y="5106528"/>
            <a:ext cx="5517709" cy="804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Deficient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internal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and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external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communication</a:t>
            </a:r>
            <a:endParaRPr lang="fr-FR" sz="1600" dirty="0">
              <a:latin typeface="Montserrat" panose="00000500000000000000" pitchFamily="2" charset="0"/>
              <a:cs typeface="Tahoma"/>
            </a:endParaRPr>
          </a:p>
          <a:p>
            <a:pPr marL="12700" marR="5080">
              <a:lnSpc>
                <a:spcPct val="153300"/>
              </a:lnSpc>
              <a:spcBef>
                <a:spcPts val="110"/>
              </a:spcBef>
            </a:pP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Lead to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weaknesses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and impacts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directly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the brand image, service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quality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and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overall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efficiency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.</a:t>
            </a:r>
          </a:p>
        </p:txBody>
      </p:sp>
      <p:grpSp>
        <p:nvGrpSpPr>
          <p:cNvPr id="40" name="object 9">
            <a:extLst>
              <a:ext uri="{FF2B5EF4-FFF2-40B4-BE49-F238E27FC236}">
                <a16:creationId xmlns:a16="http://schemas.microsoft.com/office/drawing/2014/main" id="{3C6C7B25-DACE-97B4-4A54-182ECAEC51A5}"/>
              </a:ext>
            </a:extLst>
          </p:cNvPr>
          <p:cNvGrpSpPr/>
          <p:nvPr/>
        </p:nvGrpSpPr>
        <p:grpSpPr>
          <a:xfrm>
            <a:off x="5604582" y="5047657"/>
            <a:ext cx="742569" cy="756882"/>
            <a:chOff x="5821679" y="4507991"/>
            <a:chExt cx="1237615" cy="1240790"/>
          </a:xfrm>
        </p:grpSpPr>
        <p:pic>
          <p:nvPicPr>
            <p:cNvPr id="41" name="object 10">
              <a:extLst>
                <a:ext uri="{FF2B5EF4-FFF2-40B4-BE49-F238E27FC236}">
                  <a16:creationId xmlns:a16="http://schemas.microsoft.com/office/drawing/2014/main" id="{E5E8F17F-31FE-F488-08FE-E2D4057A982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1679" y="4507991"/>
              <a:ext cx="1237487" cy="1240536"/>
            </a:xfrm>
            <a:prstGeom prst="rect">
              <a:avLst/>
            </a:prstGeom>
          </p:spPr>
        </p:pic>
        <p:sp>
          <p:nvSpPr>
            <p:cNvPr id="42" name="object 11">
              <a:extLst>
                <a:ext uri="{FF2B5EF4-FFF2-40B4-BE49-F238E27FC236}">
                  <a16:creationId xmlns:a16="http://schemas.microsoft.com/office/drawing/2014/main" id="{42084F35-7D18-4CE8-2965-A9D3A9CFC148}"/>
                </a:ext>
              </a:extLst>
            </p:cNvPr>
            <p:cNvSpPr/>
            <p:nvPr/>
          </p:nvSpPr>
          <p:spPr>
            <a:xfrm>
              <a:off x="5909887" y="4621406"/>
              <a:ext cx="970915" cy="970915"/>
            </a:xfrm>
            <a:custGeom>
              <a:avLst/>
              <a:gdLst/>
              <a:ahLst/>
              <a:cxnLst/>
              <a:rect l="l" t="t" r="r" b="b"/>
              <a:pathLst>
                <a:path w="970915" h="970914">
                  <a:moveTo>
                    <a:pt x="485203" y="0"/>
                  </a:moveTo>
                  <a:lnTo>
                    <a:pt x="438475" y="2221"/>
                  </a:lnTo>
                  <a:lnTo>
                    <a:pt x="393003" y="8748"/>
                  </a:lnTo>
                  <a:lnTo>
                    <a:pt x="348992" y="19380"/>
                  </a:lnTo>
                  <a:lnTo>
                    <a:pt x="306643" y="33911"/>
                  </a:lnTo>
                  <a:lnTo>
                    <a:pt x="266162" y="52139"/>
                  </a:lnTo>
                  <a:lnTo>
                    <a:pt x="227750" y="73860"/>
                  </a:lnTo>
                  <a:lnTo>
                    <a:pt x="191612" y="98871"/>
                  </a:lnTo>
                  <a:lnTo>
                    <a:pt x="157951" y="126970"/>
                  </a:lnTo>
                  <a:lnTo>
                    <a:pt x="126970" y="157951"/>
                  </a:lnTo>
                  <a:lnTo>
                    <a:pt x="98871" y="191612"/>
                  </a:lnTo>
                  <a:lnTo>
                    <a:pt x="73860" y="227750"/>
                  </a:lnTo>
                  <a:lnTo>
                    <a:pt x="52139" y="266162"/>
                  </a:lnTo>
                  <a:lnTo>
                    <a:pt x="33911" y="306643"/>
                  </a:lnTo>
                  <a:lnTo>
                    <a:pt x="19380" y="348992"/>
                  </a:lnTo>
                  <a:lnTo>
                    <a:pt x="8748" y="393003"/>
                  </a:lnTo>
                  <a:lnTo>
                    <a:pt x="2221" y="438475"/>
                  </a:lnTo>
                  <a:lnTo>
                    <a:pt x="0" y="485203"/>
                  </a:lnTo>
                  <a:lnTo>
                    <a:pt x="2221" y="531931"/>
                  </a:lnTo>
                  <a:lnTo>
                    <a:pt x="8748" y="577403"/>
                  </a:lnTo>
                  <a:lnTo>
                    <a:pt x="19380" y="621415"/>
                  </a:lnTo>
                  <a:lnTo>
                    <a:pt x="33911" y="663763"/>
                  </a:lnTo>
                  <a:lnTo>
                    <a:pt x="52139" y="704245"/>
                  </a:lnTo>
                  <a:lnTo>
                    <a:pt x="73860" y="742656"/>
                  </a:lnTo>
                  <a:lnTo>
                    <a:pt x="98871" y="778795"/>
                  </a:lnTo>
                  <a:lnTo>
                    <a:pt x="126970" y="812456"/>
                  </a:lnTo>
                  <a:lnTo>
                    <a:pt x="157951" y="843437"/>
                  </a:lnTo>
                  <a:lnTo>
                    <a:pt x="191612" y="871535"/>
                  </a:lnTo>
                  <a:lnTo>
                    <a:pt x="227750" y="896547"/>
                  </a:lnTo>
                  <a:lnTo>
                    <a:pt x="266162" y="918268"/>
                  </a:lnTo>
                  <a:lnTo>
                    <a:pt x="306643" y="936496"/>
                  </a:lnTo>
                  <a:lnTo>
                    <a:pt x="348992" y="951027"/>
                  </a:lnTo>
                  <a:lnTo>
                    <a:pt x="393003" y="961658"/>
                  </a:lnTo>
                  <a:lnTo>
                    <a:pt x="438475" y="968186"/>
                  </a:lnTo>
                  <a:lnTo>
                    <a:pt x="485203" y="970407"/>
                  </a:lnTo>
                  <a:lnTo>
                    <a:pt x="531931" y="968186"/>
                  </a:lnTo>
                  <a:lnTo>
                    <a:pt x="577403" y="961658"/>
                  </a:lnTo>
                  <a:lnTo>
                    <a:pt x="621415" y="951027"/>
                  </a:lnTo>
                  <a:lnTo>
                    <a:pt x="663763" y="936496"/>
                  </a:lnTo>
                  <a:lnTo>
                    <a:pt x="704245" y="918268"/>
                  </a:lnTo>
                  <a:lnTo>
                    <a:pt x="742656" y="896547"/>
                  </a:lnTo>
                  <a:lnTo>
                    <a:pt x="778795" y="871535"/>
                  </a:lnTo>
                  <a:lnTo>
                    <a:pt x="812456" y="843437"/>
                  </a:lnTo>
                  <a:lnTo>
                    <a:pt x="843438" y="812456"/>
                  </a:lnTo>
                  <a:lnTo>
                    <a:pt x="871536" y="778795"/>
                  </a:lnTo>
                  <a:lnTo>
                    <a:pt x="896547" y="742656"/>
                  </a:lnTo>
                  <a:lnTo>
                    <a:pt x="918268" y="704245"/>
                  </a:lnTo>
                  <a:lnTo>
                    <a:pt x="936496" y="663763"/>
                  </a:lnTo>
                  <a:lnTo>
                    <a:pt x="951028" y="621415"/>
                  </a:lnTo>
                  <a:lnTo>
                    <a:pt x="961659" y="577403"/>
                  </a:lnTo>
                  <a:lnTo>
                    <a:pt x="968187" y="531931"/>
                  </a:lnTo>
                  <a:lnTo>
                    <a:pt x="970408" y="485203"/>
                  </a:lnTo>
                  <a:lnTo>
                    <a:pt x="968187" y="438475"/>
                  </a:lnTo>
                  <a:lnTo>
                    <a:pt x="961659" y="393003"/>
                  </a:lnTo>
                  <a:lnTo>
                    <a:pt x="951028" y="348992"/>
                  </a:lnTo>
                  <a:lnTo>
                    <a:pt x="936496" y="306643"/>
                  </a:lnTo>
                  <a:lnTo>
                    <a:pt x="918268" y="266162"/>
                  </a:lnTo>
                  <a:lnTo>
                    <a:pt x="896547" y="227750"/>
                  </a:lnTo>
                  <a:lnTo>
                    <a:pt x="871536" y="191612"/>
                  </a:lnTo>
                  <a:lnTo>
                    <a:pt x="843438" y="157951"/>
                  </a:lnTo>
                  <a:lnTo>
                    <a:pt x="812456" y="126970"/>
                  </a:lnTo>
                  <a:lnTo>
                    <a:pt x="778795" y="98871"/>
                  </a:lnTo>
                  <a:lnTo>
                    <a:pt x="742656" y="73860"/>
                  </a:lnTo>
                  <a:lnTo>
                    <a:pt x="704245" y="52139"/>
                  </a:lnTo>
                  <a:lnTo>
                    <a:pt x="663763" y="33911"/>
                  </a:lnTo>
                  <a:lnTo>
                    <a:pt x="621415" y="19380"/>
                  </a:lnTo>
                  <a:lnTo>
                    <a:pt x="577403" y="8748"/>
                  </a:lnTo>
                  <a:lnTo>
                    <a:pt x="531931" y="2221"/>
                  </a:lnTo>
                  <a:lnTo>
                    <a:pt x="485203" y="0"/>
                  </a:lnTo>
                  <a:close/>
                </a:path>
              </a:pathLst>
            </a:custGeom>
            <a:solidFill>
              <a:srgbClr val="F2595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3" name="object 12">
              <a:extLst>
                <a:ext uri="{FF2B5EF4-FFF2-40B4-BE49-F238E27FC236}">
                  <a16:creationId xmlns:a16="http://schemas.microsoft.com/office/drawing/2014/main" id="{D699E350-EB97-2FDE-5657-14CF238A2C6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87439" y="4898136"/>
              <a:ext cx="414528" cy="414527"/>
            </a:xfrm>
            <a:prstGeom prst="rect">
              <a:avLst/>
            </a:prstGeom>
          </p:spPr>
        </p:pic>
      </p:grpSp>
      <p:grpSp>
        <p:nvGrpSpPr>
          <p:cNvPr id="44" name="object 9">
            <a:extLst>
              <a:ext uri="{FF2B5EF4-FFF2-40B4-BE49-F238E27FC236}">
                <a16:creationId xmlns:a16="http://schemas.microsoft.com/office/drawing/2014/main" id="{D08B20DE-F8F4-AB5A-35C4-9B407CFAB052}"/>
              </a:ext>
            </a:extLst>
          </p:cNvPr>
          <p:cNvGrpSpPr/>
          <p:nvPr/>
        </p:nvGrpSpPr>
        <p:grpSpPr>
          <a:xfrm>
            <a:off x="5606202" y="2367522"/>
            <a:ext cx="742569" cy="756882"/>
            <a:chOff x="5821679" y="4507991"/>
            <a:chExt cx="1237615" cy="1240790"/>
          </a:xfrm>
        </p:grpSpPr>
        <p:pic>
          <p:nvPicPr>
            <p:cNvPr id="45" name="object 10">
              <a:extLst>
                <a:ext uri="{FF2B5EF4-FFF2-40B4-BE49-F238E27FC236}">
                  <a16:creationId xmlns:a16="http://schemas.microsoft.com/office/drawing/2014/main" id="{A17C3EF7-9242-F8A8-D617-D0B44928AAA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1679" y="4507991"/>
              <a:ext cx="1237487" cy="1240536"/>
            </a:xfrm>
            <a:prstGeom prst="rect">
              <a:avLst/>
            </a:prstGeom>
          </p:spPr>
        </p:pic>
        <p:sp>
          <p:nvSpPr>
            <p:cNvPr id="46" name="object 11">
              <a:extLst>
                <a:ext uri="{FF2B5EF4-FFF2-40B4-BE49-F238E27FC236}">
                  <a16:creationId xmlns:a16="http://schemas.microsoft.com/office/drawing/2014/main" id="{5352EC09-D415-54C4-0D75-FDF75C27F272}"/>
                </a:ext>
              </a:extLst>
            </p:cNvPr>
            <p:cNvSpPr/>
            <p:nvPr/>
          </p:nvSpPr>
          <p:spPr>
            <a:xfrm>
              <a:off x="5909887" y="4621406"/>
              <a:ext cx="970915" cy="970915"/>
            </a:xfrm>
            <a:custGeom>
              <a:avLst/>
              <a:gdLst/>
              <a:ahLst/>
              <a:cxnLst/>
              <a:rect l="l" t="t" r="r" b="b"/>
              <a:pathLst>
                <a:path w="970915" h="970914">
                  <a:moveTo>
                    <a:pt x="485203" y="0"/>
                  </a:moveTo>
                  <a:lnTo>
                    <a:pt x="438475" y="2221"/>
                  </a:lnTo>
                  <a:lnTo>
                    <a:pt x="393003" y="8748"/>
                  </a:lnTo>
                  <a:lnTo>
                    <a:pt x="348992" y="19380"/>
                  </a:lnTo>
                  <a:lnTo>
                    <a:pt x="306643" y="33911"/>
                  </a:lnTo>
                  <a:lnTo>
                    <a:pt x="266162" y="52139"/>
                  </a:lnTo>
                  <a:lnTo>
                    <a:pt x="227750" y="73860"/>
                  </a:lnTo>
                  <a:lnTo>
                    <a:pt x="191612" y="98871"/>
                  </a:lnTo>
                  <a:lnTo>
                    <a:pt x="157951" y="126970"/>
                  </a:lnTo>
                  <a:lnTo>
                    <a:pt x="126970" y="157951"/>
                  </a:lnTo>
                  <a:lnTo>
                    <a:pt x="98871" y="191612"/>
                  </a:lnTo>
                  <a:lnTo>
                    <a:pt x="73860" y="227750"/>
                  </a:lnTo>
                  <a:lnTo>
                    <a:pt x="52139" y="266162"/>
                  </a:lnTo>
                  <a:lnTo>
                    <a:pt x="33911" y="306643"/>
                  </a:lnTo>
                  <a:lnTo>
                    <a:pt x="19380" y="348992"/>
                  </a:lnTo>
                  <a:lnTo>
                    <a:pt x="8748" y="393003"/>
                  </a:lnTo>
                  <a:lnTo>
                    <a:pt x="2221" y="438475"/>
                  </a:lnTo>
                  <a:lnTo>
                    <a:pt x="0" y="485203"/>
                  </a:lnTo>
                  <a:lnTo>
                    <a:pt x="2221" y="531931"/>
                  </a:lnTo>
                  <a:lnTo>
                    <a:pt x="8748" y="577403"/>
                  </a:lnTo>
                  <a:lnTo>
                    <a:pt x="19380" y="621415"/>
                  </a:lnTo>
                  <a:lnTo>
                    <a:pt x="33911" y="663763"/>
                  </a:lnTo>
                  <a:lnTo>
                    <a:pt x="52139" y="704245"/>
                  </a:lnTo>
                  <a:lnTo>
                    <a:pt x="73860" y="742656"/>
                  </a:lnTo>
                  <a:lnTo>
                    <a:pt x="98871" y="778795"/>
                  </a:lnTo>
                  <a:lnTo>
                    <a:pt x="126970" y="812456"/>
                  </a:lnTo>
                  <a:lnTo>
                    <a:pt x="157951" y="843437"/>
                  </a:lnTo>
                  <a:lnTo>
                    <a:pt x="191612" y="871535"/>
                  </a:lnTo>
                  <a:lnTo>
                    <a:pt x="227750" y="896547"/>
                  </a:lnTo>
                  <a:lnTo>
                    <a:pt x="266162" y="918268"/>
                  </a:lnTo>
                  <a:lnTo>
                    <a:pt x="306643" y="936496"/>
                  </a:lnTo>
                  <a:lnTo>
                    <a:pt x="348992" y="951027"/>
                  </a:lnTo>
                  <a:lnTo>
                    <a:pt x="393003" y="961658"/>
                  </a:lnTo>
                  <a:lnTo>
                    <a:pt x="438475" y="968186"/>
                  </a:lnTo>
                  <a:lnTo>
                    <a:pt x="485203" y="970407"/>
                  </a:lnTo>
                  <a:lnTo>
                    <a:pt x="531931" y="968186"/>
                  </a:lnTo>
                  <a:lnTo>
                    <a:pt x="577403" y="961658"/>
                  </a:lnTo>
                  <a:lnTo>
                    <a:pt x="621415" y="951027"/>
                  </a:lnTo>
                  <a:lnTo>
                    <a:pt x="663763" y="936496"/>
                  </a:lnTo>
                  <a:lnTo>
                    <a:pt x="704245" y="918268"/>
                  </a:lnTo>
                  <a:lnTo>
                    <a:pt x="742656" y="896547"/>
                  </a:lnTo>
                  <a:lnTo>
                    <a:pt x="778795" y="871535"/>
                  </a:lnTo>
                  <a:lnTo>
                    <a:pt x="812456" y="843437"/>
                  </a:lnTo>
                  <a:lnTo>
                    <a:pt x="843438" y="812456"/>
                  </a:lnTo>
                  <a:lnTo>
                    <a:pt x="871536" y="778795"/>
                  </a:lnTo>
                  <a:lnTo>
                    <a:pt x="896547" y="742656"/>
                  </a:lnTo>
                  <a:lnTo>
                    <a:pt x="918268" y="704245"/>
                  </a:lnTo>
                  <a:lnTo>
                    <a:pt x="936496" y="663763"/>
                  </a:lnTo>
                  <a:lnTo>
                    <a:pt x="951028" y="621415"/>
                  </a:lnTo>
                  <a:lnTo>
                    <a:pt x="961659" y="577403"/>
                  </a:lnTo>
                  <a:lnTo>
                    <a:pt x="968187" y="531931"/>
                  </a:lnTo>
                  <a:lnTo>
                    <a:pt x="970408" y="485203"/>
                  </a:lnTo>
                  <a:lnTo>
                    <a:pt x="968187" y="438475"/>
                  </a:lnTo>
                  <a:lnTo>
                    <a:pt x="961659" y="393003"/>
                  </a:lnTo>
                  <a:lnTo>
                    <a:pt x="951028" y="348992"/>
                  </a:lnTo>
                  <a:lnTo>
                    <a:pt x="936496" y="306643"/>
                  </a:lnTo>
                  <a:lnTo>
                    <a:pt x="918268" y="266162"/>
                  </a:lnTo>
                  <a:lnTo>
                    <a:pt x="896547" y="227750"/>
                  </a:lnTo>
                  <a:lnTo>
                    <a:pt x="871536" y="191612"/>
                  </a:lnTo>
                  <a:lnTo>
                    <a:pt x="843438" y="157951"/>
                  </a:lnTo>
                  <a:lnTo>
                    <a:pt x="812456" y="126970"/>
                  </a:lnTo>
                  <a:lnTo>
                    <a:pt x="778795" y="98871"/>
                  </a:lnTo>
                  <a:lnTo>
                    <a:pt x="742656" y="73860"/>
                  </a:lnTo>
                  <a:lnTo>
                    <a:pt x="704245" y="52139"/>
                  </a:lnTo>
                  <a:lnTo>
                    <a:pt x="663763" y="33911"/>
                  </a:lnTo>
                  <a:lnTo>
                    <a:pt x="621415" y="19380"/>
                  </a:lnTo>
                  <a:lnTo>
                    <a:pt x="577403" y="8748"/>
                  </a:lnTo>
                  <a:lnTo>
                    <a:pt x="531931" y="2221"/>
                  </a:lnTo>
                  <a:lnTo>
                    <a:pt x="485203" y="0"/>
                  </a:lnTo>
                  <a:close/>
                </a:path>
              </a:pathLst>
            </a:custGeom>
            <a:solidFill>
              <a:srgbClr val="F2595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7" name="object 12">
              <a:extLst>
                <a:ext uri="{FF2B5EF4-FFF2-40B4-BE49-F238E27FC236}">
                  <a16:creationId xmlns:a16="http://schemas.microsoft.com/office/drawing/2014/main" id="{975695BF-05CA-3779-B7A7-EC1AB9E405D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87439" y="4898136"/>
              <a:ext cx="414528" cy="414527"/>
            </a:xfrm>
            <a:prstGeom prst="rect">
              <a:avLst/>
            </a:prstGeom>
          </p:spPr>
        </p:pic>
      </p:grpSp>
      <p:sp>
        <p:nvSpPr>
          <p:cNvPr id="72" name="object 18">
            <a:extLst>
              <a:ext uri="{FF2B5EF4-FFF2-40B4-BE49-F238E27FC236}">
                <a16:creationId xmlns:a16="http://schemas.microsoft.com/office/drawing/2014/main" id="{522461DE-17BD-05FE-75C0-E3B3390DF706}"/>
              </a:ext>
            </a:extLst>
          </p:cNvPr>
          <p:cNvSpPr txBox="1"/>
          <p:nvPr/>
        </p:nvSpPr>
        <p:spPr>
          <a:xfrm>
            <a:off x="1055226" y="1287001"/>
            <a:ext cx="4195165" cy="2662908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00"/>
              </a:spcBef>
            </a:pPr>
            <a:r>
              <a:rPr sz="1400" spc="-165" dirty="0">
                <a:solidFill>
                  <a:srgbClr val="F25951"/>
                </a:solidFill>
                <a:latin typeface="Montserrat" panose="00000500000000000000" pitchFamily="2" charset="0"/>
                <a:cs typeface="Verdana"/>
              </a:rPr>
              <a:t>/</a:t>
            </a:r>
            <a:r>
              <a:rPr sz="1400" spc="-170" dirty="0">
                <a:solidFill>
                  <a:srgbClr val="F25951"/>
                </a:solidFill>
                <a:latin typeface="Montserrat" panose="00000500000000000000" pitchFamily="2" charset="0"/>
                <a:cs typeface="Verdana"/>
              </a:rPr>
              <a:t>/</a:t>
            </a:r>
            <a:r>
              <a:rPr sz="1400" spc="-125" dirty="0">
                <a:solidFill>
                  <a:srgbClr val="F25951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en-HK" sz="1400" spc="5" dirty="0">
                <a:solidFill>
                  <a:srgbClr val="0E326A"/>
                </a:solidFill>
                <a:latin typeface="Montserrat" panose="00000500000000000000" pitchFamily="2" charset="0"/>
                <a:cs typeface="Verdana"/>
              </a:rPr>
              <a:t>New Challenges</a:t>
            </a:r>
            <a:endParaRPr sz="1400" dirty="0">
              <a:latin typeface="Montserrat" panose="00000500000000000000" pitchFamily="2" charset="0"/>
              <a:cs typeface="Verdana"/>
            </a:endParaRPr>
          </a:p>
          <a:p>
            <a:pPr marL="22860" marR="303530">
              <a:lnSpc>
                <a:spcPct val="101899"/>
              </a:lnSpc>
              <a:spcBef>
                <a:spcPts val="1080"/>
              </a:spcBef>
            </a:pPr>
            <a:r>
              <a:rPr lang="en-HK" sz="3200" b="1" spc="125" dirty="0">
                <a:solidFill>
                  <a:srgbClr val="0E326A"/>
                </a:solidFill>
                <a:latin typeface="Montserrat" panose="00000500000000000000" pitchFamily="2" charset="0"/>
                <a:cs typeface="Tahoma"/>
              </a:rPr>
              <a:t>The hidden part of the iceberg</a:t>
            </a:r>
            <a:endParaRPr sz="3200" dirty="0">
              <a:latin typeface="Montserrat" panose="00000500000000000000" pitchFamily="2" charset="0"/>
              <a:cs typeface="Tahoma"/>
            </a:endParaRPr>
          </a:p>
          <a:p>
            <a:pPr marL="12700" marR="5080">
              <a:lnSpc>
                <a:spcPct val="150600"/>
              </a:lnSpc>
              <a:spcBef>
                <a:spcPts val="1130"/>
              </a:spcBef>
            </a:pP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In a global and </a:t>
            </a:r>
            <a:r>
              <a:rPr lang="fr-FR" sz="1200" b="1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fast-</a:t>
            </a:r>
            <a:r>
              <a:rPr lang="fr-FR" sz="1200" b="1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paced</a:t>
            </a:r>
            <a:r>
              <a:rPr lang="fr-FR" sz="1200" b="1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200" b="1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environment</a:t>
            </a:r>
            <a:r>
              <a:rPr lang="fr-FR" sz="1200" b="1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each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decision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200" spc="2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matter</a:t>
            </a:r>
            <a:r>
              <a:rPr lang="fr-FR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. </a:t>
            </a:r>
            <a:r>
              <a:rPr lang="en-US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Focusing on revenues and profits is important but represents only the surface of the iceberg.</a:t>
            </a:r>
            <a:endParaRPr lang="fr-FR" sz="1200" spc="25" dirty="0">
              <a:solidFill>
                <a:srgbClr val="505050"/>
              </a:solidFill>
              <a:latin typeface="Montserrat" panose="00000500000000000000" pitchFamily="2" charset="0"/>
              <a:cs typeface="Verdana"/>
            </a:endParaRPr>
          </a:p>
        </p:txBody>
      </p:sp>
      <p:sp>
        <p:nvSpPr>
          <p:cNvPr id="74" name="object 19">
            <a:extLst>
              <a:ext uri="{FF2B5EF4-FFF2-40B4-BE49-F238E27FC236}">
                <a16:creationId xmlns:a16="http://schemas.microsoft.com/office/drawing/2014/main" id="{B2A34AC6-C481-6778-4361-13066204467C}"/>
              </a:ext>
            </a:extLst>
          </p:cNvPr>
          <p:cNvSpPr txBox="1"/>
          <p:nvPr/>
        </p:nvSpPr>
        <p:spPr>
          <a:xfrm>
            <a:off x="1055226" y="4279855"/>
            <a:ext cx="3669174" cy="54008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ct val="149200"/>
              </a:lnSpc>
              <a:spcBef>
                <a:spcPts val="160"/>
              </a:spcBef>
            </a:pPr>
            <a:r>
              <a:rPr lang="en-US" sz="1200" b="1" spc="50" dirty="0">
                <a:solidFill>
                  <a:srgbClr val="505050"/>
                </a:solidFill>
                <a:latin typeface="Montserrat" panose="00000500000000000000" pitchFamily="2" charset="0"/>
                <a:cs typeface="Tahoma"/>
              </a:rPr>
              <a:t>In your opinion, what are the </a:t>
            </a:r>
            <a:r>
              <a:rPr lang="en-US" sz="1200" b="1" spc="50" dirty="0" err="1">
                <a:solidFill>
                  <a:srgbClr val="505050"/>
                </a:solidFill>
                <a:latin typeface="Montserrat" panose="00000500000000000000" pitchFamily="2" charset="0"/>
                <a:cs typeface="Tahoma"/>
              </a:rPr>
              <a:t>criterias</a:t>
            </a:r>
            <a:r>
              <a:rPr lang="en-US" sz="1200" b="1" spc="50" dirty="0">
                <a:solidFill>
                  <a:srgbClr val="505050"/>
                </a:solidFill>
                <a:latin typeface="Montserrat" panose="00000500000000000000" pitchFamily="2" charset="0"/>
                <a:cs typeface="Tahoma"/>
              </a:rPr>
              <a:t> for a successful company? </a:t>
            </a:r>
            <a:endParaRPr sz="1200" dirty="0">
              <a:latin typeface="Montserrat" panose="00000500000000000000" pitchFamily="2" charset="0"/>
              <a:cs typeface="Tahoma"/>
            </a:endParaRP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2A5D690B-96B0-DB99-D1BE-0D9E212965E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27330" r="19775" b="43678"/>
          <a:stretch/>
        </p:blipFill>
        <p:spPr>
          <a:xfrm>
            <a:off x="342842" y="6230053"/>
            <a:ext cx="1325059" cy="41438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40295" y="248937"/>
            <a:ext cx="5252074" cy="5749290"/>
            <a:chOff x="6940295" y="248937"/>
            <a:chExt cx="5252074" cy="5749290"/>
          </a:xfrm>
        </p:grpSpPr>
        <p:sp>
          <p:nvSpPr>
            <p:cNvPr id="3" name="object 3"/>
            <p:cNvSpPr/>
            <p:nvPr/>
          </p:nvSpPr>
          <p:spPr>
            <a:xfrm>
              <a:off x="8612874" y="248937"/>
              <a:ext cx="3579495" cy="5749290"/>
            </a:xfrm>
            <a:custGeom>
              <a:avLst/>
              <a:gdLst/>
              <a:ahLst/>
              <a:cxnLst/>
              <a:rect l="l" t="t" r="r" b="b"/>
              <a:pathLst>
                <a:path w="3579495" h="5749290">
                  <a:moveTo>
                    <a:pt x="2905569" y="0"/>
                  </a:moveTo>
                  <a:lnTo>
                    <a:pt x="2857036" y="392"/>
                  </a:lnTo>
                  <a:lnTo>
                    <a:pt x="2808695" y="1567"/>
                  </a:lnTo>
                  <a:lnTo>
                    <a:pt x="2760552" y="3517"/>
                  </a:lnTo>
                  <a:lnTo>
                    <a:pt x="2712614" y="6237"/>
                  </a:lnTo>
                  <a:lnTo>
                    <a:pt x="2664886" y="9720"/>
                  </a:lnTo>
                  <a:lnTo>
                    <a:pt x="2617375" y="13960"/>
                  </a:lnTo>
                  <a:lnTo>
                    <a:pt x="2570087" y="18952"/>
                  </a:lnTo>
                  <a:lnTo>
                    <a:pt x="2523029" y="24689"/>
                  </a:lnTo>
                  <a:lnTo>
                    <a:pt x="2476205" y="31165"/>
                  </a:lnTo>
                  <a:lnTo>
                    <a:pt x="2429624" y="38373"/>
                  </a:lnTo>
                  <a:lnTo>
                    <a:pt x="2383289" y="46309"/>
                  </a:lnTo>
                  <a:lnTo>
                    <a:pt x="2337209" y="54965"/>
                  </a:lnTo>
                  <a:lnTo>
                    <a:pt x="2291389" y="64336"/>
                  </a:lnTo>
                  <a:lnTo>
                    <a:pt x="2245834" y="74415"/>
                  </a:lnTo>
                  <a:lnTo>
                    <a:pt x="2200553" y="85197"/>
                  </a:lnTo>
                  <a:lnTo>
                    <a:pt x="2155549" y="96675"/>
                  </a:lnTo>
                  <a:lnTo>
                    <a:pt x="2110830" y="108844"/>
                  </a:lnTo>
                  <a:lnTo>
                    <a:pt x="2066402" y="121696"/>
                  </a:lnTo>
                  <a:lnTo>
                    <a:pt x="2022271" y="135227"/>
                  </a:lnTo>
                  <a:lnTo>
                    <a:pt x="1978444" y="149429"/>
                  </a:lnTo>
                  <a:lnTo>
                    <a:pt x="1934925" y="164297"/>
                  </a:lnTo>
                  <a:lnTo>
                    <a:pt x="1891722" y="179825"/>
                  </a:lnTo>
                  <a:lnTo>
                    <a:pt x="1848841" y="196007"/>
                  </a:lnTo>
                  <a:lnTo>
                    <a:pt x="1806287" y="212836"/>
                  </a:lnTo>
                  <a:lnTo>
                    <a:pt x="1764067" y="230307"/>
                  </a:lnTo>
                  <a:lnTo>
                    <a:pt x="1722188" y="248413"/>
                  </a:lnTo>
                  <a:lnTo>
                    <a:pt x="1680655" y="267148"/>
                  </a:lnTo>
                  <a:lnTo>
                    <a:pt x="1639474" y="286506"/>
                  </a:lnTo>
                  <a:lnTo>
                    <a:pt x="1598652" y="306482"/>
                  </a:lnTo>
                  <a:lnTo>
                    <a:pt x="1558194" y="327068"/>
                  </a:lnTo>
                  <a:lnTo>
                    <a:pt x="1518108" y="348259"/>
                  </a:lnTo>
                  <a:lnTo>
                    <a:pt x="1478399" y="370049"/>
                  </a:lnTo>
                  <a:lnTo>
                    <a:pt x="1439073" y="392431"/>
                  </a:lnTo>
                  <a:lnTo>
                    <a:pt x="1400136" y="415400"/>
                  </a:lnTo>
                  <a:lnTo>
                    <a:pt x="1361595" y="438950"/>
                  </a:lnTo>
                  <a:lnTo>
                    <a:pt x="1323456" y="463074"/>
                  </a:lnTo>
                  <a:lnTo>
                    <a:pt x="1285725" y="487766"/>
                  </a:lnTo>
                  <a:lnTo>
                    <a:pt x="1248408" y="513020"/>
                  </a:lnTo>
                  <a:lnTo>
                    <a:pt x="1211511" y="538830"/>
                  </a:lnTo>
                  <a:lnTo>
                    <a:pt x="1175041" y="565190"/>
                  </a:lnTo>
                  <a:lnTo>
                    <a:pt x="1139004" y="592094"/>
                  </a:lnTo>
                  <a:lnTo>
                    <a:pt x="1103405" y="619536"/>
                  </a:lnTo>
                  <a:lnTo>
                    <a:pt x="1068251" y="647509"/>
                  </a:lnTo>
                  <a:lnTo>
                    <a:pt x="1033548" y="676008"/>
                  </a:lnTo>
                  <a:lnTo>
                    <a:pt x="999302" y="705027"/>
                  </a:lnTo>
                  <a:lnTo>
                    <a:pt x="965520" y="734559"/>
                  </a:lnTo>
                  <a:lnTo>
                    <a:pt x="932208" y="764598"/>
                  </a:lnTo>
                  <a:lnTo>
                    <a:pt x="899371" y="795138"/>
                  </a:lnTo>
                  <a:lnTo>
                    <a:pt x="867016" y="826173"/>
                  </a:lnTo>
                  <a:lnTo>
                    <a:pt x="835149" y="857697"/>
                  </a:lnTo>
                  <a:lnTo>
                    <a:pt x="803777" y="889704"/>
                  </a:lnTo>
                  <a:lnTo>
                    <a:pt x="772905" y="922188"/>
                  </a:lnTo>
                  <a:lnTo>
                    <a:pt x="742540" y="955143"/>
                  </a:lnTo>
                  <a:lnTo>
                    <a:pt x="712687" y="988562"/>
                  </a:lnTo>
                  <a:lnTo>
                    <a:pt x="683353" y="1022439"/>
                  </a:lnTo>
                  <a:lnTo>
                    <a:pt x="654545" y="1056769"/>
                  </a:lnTo>
                  <a:lnTo>
                    <a:pt x="626267" y="1091545"/>
                  </a:lnTo>
                  <a:lnTo>
                    <a:pt x="598527" y="1126761"/>
                  </a:lnTo>
                  <a:lnTo>
                    <a:pt x="571331" y="1162412"/>
                  </a:lnTo>
                  <a:lnTo>
                    <a:pt x="544684" y="1198490"/>
                  </a:lnTo>
                  <a:lnTo>
                    <a:pt x="518594" y="1234990"/>
                  </a:lnTo>
                  <a:lnTo>
                    <a:pt x="493065" y="1271906"/>
                  </a:lnTo>
                  <a:lnTo>
                    <a:pt x="468105" y="1309232"/>
                  </a:lnTo>
                  <a:lnTo>
                    <a:pt x="443719" y="1346961"/>
                  </a:lnTo>
                  <a:lnTo>
                    <a:pt x="419914" y="1385088"/>
                  </a:lnTo>
                  <a:lnTo>
                    <a:pt x="396695" y="1423606"/>
                  </a:lnTo>
                  <a:lnTo>
                    <a:pt x="374069" y="1462509"/>
                  </a:lnTo>
                  <a:lnTo>
                    <a:pt x="352043" y="1501791"/>
                  </a:lnTo>
                  <a:lnTo>
                    <a:pt x="330622" y="1541447"/>
                  </a:lnTo>
                  <a:lnTo>
                    <a:pt x="309812" y="1581469"/>
                  </a:lnTo>
                  <a:lnTo>
                    <a:pt x="289619" y="1621853"/>
                  </a:lnTo>
                  <a:lnTo>
                    <a:pt x="270051" y="1662591"/>
                  </a:lnTo>
                  <a:lnTo>
                    <a:pt x="251112" y="1703678"/>
                  </a:lnTo>
                  <a:lnTo>
                    <a:pt x="232809" y="1745107"/>
                  </a:lnTo>
                  <a:lnTo>
                    <a:pt x="215149" y="1786873"/>
                  </a:lnTo>
                  <a:lnTo>
                    <a:pt x="198137" y="1828969"/>
                  </a:lnTo>
                  <a:lnTo>
                    <a:pt x="181779" y="1871390"/>
                  </a:lnTo>
                  <a:lnTo>
                    <a:pt x="166083" y="1914129"/>
                  </a:lnTo>
                  <a:lnTo>
                    <a:pt x="151053" y="1957179"/>
                  </a:lnTo>
                  <a:lnTo>
                    <a:pt x="136696" y="2000536"/>
                  </a:lnTo>
                  <a:lnTo>
                    <a:pt x="123019" y="2044193"/>
                  </a:lnTo>
                  <a:lnTo>
                    <a:pt x="110026" y="2088143"/>
                  </a:lnTo>
                  <a:lnTo>
                    <a:pt x="97726" y="2132382"/>
                  </a:lnTo>
                  <a:lnTo>
                    <a:pt x="86123" y="2176901"/>
                  </a:lnTo>
                  <a:lnTo>
                    <a:pt x="75224" y="2221697"/>
                  </a:lnTo>
                  <a:lnTo>
                    <a:pt x="65035" y="2266761"/>
                  </a:lnTo>
                  <a:lnTo>
                    <a:pt x="55562" y="2312089"/>
                  </a:lnTo>
                  <a:lnTo>
                    <a:pt x="46812" y="2357674"/>
                  </a:lnTo>
                  <a:lnTo>
                    <a:pt x="38790" y="2403511"/>
                  </a:lnTo>
                  <a:lnTo>
                    <a:pt x="31503" y="2449592"/>
                  </a:lnTo>
                  <a:lnTo>
                    <a:pt x="24957" y="2495912"/>
                  </a:lnTo>
                  <a:lnTo>
                    <a:pt x="19158" y="2542465"/>
                  </a:lnTo>
                  <a:lnTo>
                    <a:pt x="14112" y="2589244"/>
                  </a:lnTo>
                  <a:lnTo>
                    <a:pt x="9826" y="2636245"/>
                  </a:lnTo>
                  <a:lnTo>
                    <a:pt x="6305" y="2683459"/>
                  </a:lnTo>
                  <a:lnTo>
                    <a:pt x="3555" y="2730882"/>
                  </a:lnTo>
                  <a:lnTo>
                    <a:pt x="1584" y="2778508"/>
                  </a:lnTo>
                  <a:lnTo>
                    <a:pt x="397" y="2826329"/>
                  </a:lnTo>
                  <a:lnTo>
                    <a:pt x="0" y="2874341"/>
                  </a:lnTo>
                  <a:lnTo>
                    <a:pt x="397" y="2922353"/>
                  </a:lnTo>
                  <a:lnTo>
                    <a:pt x="1584" y="2970174"/>
                  </a:lnTo>
                  <a:lnTo>
                    <a:pt x="3555" y="3017800"/>
                  </a:lnTo>
                  <a:lnTo>
                    <a:pt x="6305" y="3065223"/>
                  </a:lnTo>
                  <a:lnTo>
                    <a:pt x="9826" y="3112437"/>
                  </a:lnTo>
                  <a:lnTo>
                    <a:pt x="14112" y="3159437"/>
                  </a:lnTo>
                  <a:lnTo>
                    <a:pt x="19158" y="3206217"/>
                  </a:lnTo>
                  <a:lnTo>
                    <a:pt x="24957" y="3252770"/>
                  </a:lnTo>
                  <a:lnTo>
                    <a:pt x="31503" y="3299090"/>
                  </a:lnTo>
                  <a:lnTo>
                    <a:pt x="38790" y="3345171"/>
                  </a:lnTo>
                  <a:lnTo>
                    <a:pt x="46812" y="3391007"/>
                  </a:lnTo>
                  <a:lnTo>
                    <a:pt x="55562" y="3436592"/>
                  </a:lnTo>
                  <a:lnTo>
                    <a:pt x="65035" y="3481920"/>
                  </a:lnTo>
                  <a:lnTo>
                    <a:pt x="75224" y="3526985"/>
                  </a:lnTo>
                  <a:lnTo>
                    <a:pt x="86123" y="3571780"/>
                  </a:lnTo>
                  <a:lnTo>
                    <a:pt x="97726" y="3616300"/>
                  </a:lnTo>
                  <a:lnTo>
                    <a:pt x="110026" y="3660538"/>
                  </a:lnTo>
                  <a:lnTo>
                    <a:pt x="123019" y="3704488"/>
                  </a:lnTo>
                  <a:lnTo>
                    <a:pt x="136696" y="3748145"/>
                  </a:lnTo>
                  <a:lnTo>
                    <a:pt x="151053" y="3791502"/>
                  </a:lnTo>
                  <a:lnTo>
                    <a:pt x="166083" y="3834553"/>
                  </a:lnTo>
                  <a:lnTo>
                    <a:pt x="181779" y="3877291"/>
                  </a:lnTo>
                  <a:lnTo>
                    <a:pt x="198137" y="3919712"/>
                  </a:lnTo>
                  <a:lnTo>
                    <a:pt x="215149" y="3961808"/>
                  </a:lnTo>
                  <a:lnTo>
                    <a:pt x="232809" y="4003574"/>
                  </a:lnTo>
                  <a:lnTo>
                    <a:pt x="251112" y="4045004"/>
                  </a:lnTo>
                  <a:lnTo>
                    <a:pt x="270051" y="4086090"/>
                  </a:lnTo>
                  <a:lnTo>
                    <a:pt x="289619" y="4126829"/>
                  </a:lnTo>
                  <a:lnTo>
                    <a:pt x="309812" y="4167212"/>
                  </a:lnTo>
                  <a:lnTo>
                    <a:pt x="330622" y="4207234"/>
                  </a:lnTo>
                  <a:lnTo>
                    <a:pt x="352043" y="4246890"/>
                  </a:lnTo>
                  <a:lnTo>
                    <a:pt x="374069" y="4286172"/>
                  </a:lnTo>
                  <a:lnTo>
                    <a:pt x="396695" y="4325076"/>
                  </a:lnTo>
                  <a:lnTo>
                    <a:pt x="419914" y="4363594"/>
                  </a:lnTo>
                  <a:lnTo>
                    <a:pt x="443719" y="4401720"/>
                  </a:lnTo>
                  <a:lnTo>
                    <a:pt x="468105" y="4439449"/>
                  </a:lnTo>
                  <a:lnTo>
                    <a:pt x="493065" y="4476775"/>
                  </a:lnTo>
                  <a:lnTo>
                    <a:pt x="518594" y="4513691"/>
                  </a:lnTo>
                  <a:lnTo>
                    <a:pt x="544684" y="4550191"/>
                  </a:lnTo>
                  <a:lnTo>
                    <a:pt x="571331" y="4586269"/>
                  </a:lnTo>
                  <a:lnTo>
                    <a:pt x="598527" y="4621920"/>
                  </a:lnTo>
                  <a:lnTo>
                    <a:pt x="626267" y="4657136"/>
                  </a:lnTo>
                  <a:lnTo>
                    <a:pt x="654545" y="4691912"/>
                  </a:lnTo>
                  <a:lnTo>
                    <a:pt x="683353" y="4726242"/>
                  </a:lnTo>
                  <a:lnTo>
                    <a:pt x="712687" y="4760119"/>
                  </a:lnTo>
                  <a:lnTo>
                    <a:pt x="742540" y="4793539"/>
                  </a:lnTo>
                  <a:lnTo>
                    <a:pt x="772905" y="4826493"/>
                  </a:lnTo>
                  <a:lnTo>
                    <a:pt x="803777" y="4858977"/>
                  </a:lnTo>
                  <a:lnTo>
                    <a:pt x="835149" y="4890984"/>
                  </a:lnTo>
                  <a:lnTo>
                    <a:pt x="867016" y="4922508"/>
                  </a:lnTo>
                  <a:lnTo>
                    <a:pt x="899371" y="4953543"/>
                  </a:lnTo>
                  <a:lnTo>
                    <a:pt x="932208" y="4984083"/>
                  </a:lnTo>
                  <a:lnTo>
                    <a:pt x="965520" y="5014122"/>
                  </a:lnTo>
                  <a:lnTo>
                    <a:pt x="999302" y="5043654"/>
                  </a:lnTo>
                  <a:lnTo>
                    <a:pt x="1033548" y="5072673"/>
                  </a:lnTo>
                  <a:lnTo>
                    <a:pt x="1068251" y="5101172"/>
                  </a:lnTo>
                  <a:lnTo>
                    <a:pt x="1103405" y="5129145"/>
                  </a:lnTo>
                  <a:lnTo>
                    <a:pt x="1139004" y="5156587"/>
                  </a:lnTo>
                  <a:lnTo>
                    <a:pt x="1175041" y="5183491"/>
                  </a:lnTo>
                  <a:lnTo>
                    <a:pt x="1211511" y="5209851"/>
                  </a:lnTo>
                  <a:lnTo>
                    <a:pt x="1248408" y="5235661"/>
                  </a:lnTo>
                  <a:lnTo>
                    <a:pt x="1285725" y="5260916"/>
                  </a:lnTo>
                  <a:lnTo>
                    <a:pt x="1323456" y="5285608"/>
                  </a:lnTo>
                  <a:lnTo>
                    <a:pt x="1361595" y="5309731"/>
                  </a:lnTo>
                  <a:lnTo>
                    <a:pt x="1400136" y="5333281"/>
                  </a:lnTo>
                  <a:lnTo>
                    <a:pt x="1439073" y="5356250"/>
                  </a:lnTo>
                  <a:lnTo>
                    <a:pt x="1478399" y="5378632"/>
                  </a:lnTo>
                  <a:lnTo>
                    <a:pt x="1518108" y="5400422"/>
                  </a:lnTo>
                  <a:lnTo>
                    <a:pt x="1558194" y="5421613"/>
                  </a:lnTo>
                  <a:lnTo>
                    <a:pt x="1598652" y="5442200"/>
                  </a:lnTo>
                  <a:lnTo>
                    <a:pt x="1639474" y="5462175"/>
                  </a:lnTo>
                  <a:lnTo>
                    <a:pt x="1680655" y="5481533"/>
                  </a:lnTo>
                  <a:lnTo>
                    <a:pt x="1722188" y="5500268"/>
                  </a:lnTo>
                  <a:lnTo>
                    <a:pt x="1764067" y="5518374"/>
                  </a:lnTo>
                  <a:lnTo>
                    <a:pt x="1806287" y="5535845"/>
                  </a:lnTo>
                  <a:lnTo>
                    <a:pt x="1848841" y="5552674"/>
                  </a:lnTo>
                  <a:lnTo>
                    <a:pt x="1891722" y="5568856"/>
                  </a:lnTo>
                  <a:lnTo>
                    <a:pt x="1934925" y="5584384"/>
                  </a:lnTo>
                  <a:lnTo>
                    <a:pt x="1978444" y="5599252"/>
                  </a:lnTo>
                  <a:lnTo>
                    <a:pt x="2022271" y="5613454"/>
                  </a:lnTo>
                  <a:lnTo>
                    <a:pt x="2066402" y="5626985"/>
                  </a:lnTo>
                  <a:lnTo>
                    <a:pt x="2110830" y="5639837"/>
                  </a:lnTo>
                  <a:lnTo>
                    <a:pt x="2155549" y="5652006"/>
                  </a:lnTo>
                  <a:lnTo>
                    <a:pt x="2200553" y="5663484"/>
                  </a:lnTo>
                  <a:lnTo>
                    <a:pt x="2245834" y="5674266"/>
                  </a:lnTo>
                  <a:lnTo>
                    <a:pt x="2291389" y="5684345"/>
                  </a:lnTo>
                  <a:lnTo>
                    <a:pt x="2337209" y="5693716"/>
                  </a:lnTo>
                  <a:lnTo>
                    <a:pt x="2383289" y="5702372"/>
                  </a:lnTo>
                  <a:lnTo>
                    <a:pt x="2429624" y="5710308"/>
                  </a:lnTo>
                  <a:lnTo>
                    <a:pt x="2476205" y="5717516"/>
                  </a:lnTo>
                  <a:lnTo>
                    <a:pt x="2523029" y="5723992"/>
                  </a:lnTo>
                  <a:lnTo>
                    <a:pt x="2570087" y="5729729"/>
                  </a:lnTo>
                  <a:lnTo>
                    <a:pt x="2617375" y="5734721"/>
                  </a:lnTo>
                  <a:lnTo>
                    <a:pt x="2664886" y="5738961"/>
                  </a:lnTo>
                  <a:lnTo>
                    <a:pt x="2712614" y="5742444"/>
                  </a:lnTo>
                  <a:lnTo>
                    <a:pt x="2760552" y="5745164"/>
                  </a:lnTo>
                  <a:lnTo>
                    <a:pt x="2808695" y="5747114"/>
                  </a:lnTo>
                  <a:lnTo>
                    <a:pt x="2857036" y="5748289"/>
                  </a:lnTo>
                  <a:lnTo>
                    <a:pt x="2905569" y="5748682"/>
                  </a:lnTo>
                  <a:lnTo>
                    <a:pt x="2954102" y="5748289"/>
                  </a:lnTo>
                  <a:lnTo>
                    <a:pt x="3002444" y="5747114"/>
                  </a:lnTo>
                  <a:lnTo>
                    <a:pt x="3050587" y="5745164"/>
                  </a:lnTo>
                  <a:lnTo>
                    <a:pt x="3098525" y="5742444"/>
                  </a:lnTo>
                  <a:lnTo>
                    <a:pt x="3146253" y="5738961"/>
                  </a:lnTo>
                  <a:lnTo>
                    <a:pt x="3193764" y="5734721"/>
                  </a:lnTo>
                  <a:lnTo>
                    <a:pt x="3241052" y="5729729"/>
                  </a:lnTo>
                  <a:lnTo>
                    <a:pt x="3288111" y="5723992"/>
                  </a:lnTo>
                  <a:lnTo>
                    <a:pt x="3334934" y="5717516"/>
                  </a:lnTo>
                  <a:lnTo>
                    <a:pt x="3381516" y="5710308"/>
                  </a:lnTo>
                  <a:lnTo>
                    <a:pt x="3427850" y="5702372"/>
                  </a:lnTo>
                  <a:lnTo>
                    <a:pt x="3473931" y="5693716"/>
                  </a:lnTo>
                  <a:lnTo>
                    <a:pt x="3519751" y="5684345"/>
                  </a:lnTo>
                  <a:lnTo>
                    <a:pt x="3565305" y="5674266"/>
                  </a:lnTo>
                  <a:lnTo>
                    <a:pt x="3579125" y="5670975"/>
                  </a:lnTo>
                  <a:lnTo>
                    <a:pt x="3579125" y="77706"/>
                  </a:lnTo>
                  <a:lnTo>
                    <a:pt x="3519751" y="64336"/>
                  </a:lnTo>
                  <a:lnTo>
                    <a:pt x="3473931" y="54965"/>
                  </a:lnTo>
                  <a:lnTo>
                    <a:pt x="3427850" y="46309"/>
                  </a:lnTo>
                  <a:lnTo>
                    <a:pt x="3381516" y="38373"/>
                  </a:lnTo>
                  <a:lnTo>
                    <a:pt x="3334934" y="31165"/>
                  </a:lnTo>
                  <a:lnTo>
                    <a:pt x="3288111" y="24689"/>
                  </a:lnTo>
                  <a:lnTo>
                    <a:pt x="3241052" y="18952"/>
                  </a:lnTo>
                  <a:lnTo>
                    <a:pt x="3193764" y="13960"/>
                  </a:lnTo>
                  <a:lnTo>
                    <a:pt x="3146253" y="9720"/>
                  </a:lnTo>
                  <a:lnTo>
                    <a:pt x="3098525" y="6237"/>
                  </a:lnTo>
                  <a:lnTo>
                    <a:pt x="3050587" y="3517"/>
                  </a:lnTo>
                  <a:lnTo>
                    <a:pt x="3002444" y="1567"/>
                  </a:lnTo>
                  <a:lnTo>
                    <a:pt x="2954102" y="392"/>
                  </a:lnTo>
                  <a:lnTo>
                    <a:pt x="2905569" y="0"/>
                  </a:lnTo>
                  <a:close/>
                </a:path>
              </a:pathLst>
            </a:custGeom>
            <a:solidFill>
              <a:srgbClr val="FAF2E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95615" y="365760"/>
              <a:ext cx="3435096" cy="218846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726024" y="516489"/>
              <a:ext cx="3616749" cy="1753235"/>
            </a:xfrm>
            <a:custGeom>
              <a:avLst/>
              <a:gdLst/>
              <a:ahLst/>
              <a:cxnLst/>
              <a:rect l="l" t="t" r="r" b="b"/>
              <a:pathLst>
                <a:path w="3035300" h="1753235">
                  <a:moveTo>
                    <a:pt x="2969783" y="0"/>
                  </a:moveTo>
                  <a:lnTo>
                    <a:pt x="65515" y="0"/>
                  </a:lnTo>
                  <a:lnTo>
                    <a:pt x="40013" y="5148"/>
                  </a:lnTo>
                  <a:lnTo>
                    <a:pt x="19188" y="19188"/>
                  </a:lnTo>
                  <a:lnTo>
                    <a:pt x="5148" y="40013"/>
                  </a:lnTo>
                  <a:lnTo>
                    <a:pt x="0" y="65515"/>
                  </a:lnTo>
                  <a:lnTo>
                    <a:pt x="0" y="1687612"/>
                  </a:lnTo>
                  <a:lnTo>
                    <a:pt x="5148" y="1713114"/>
                  </a:lnTo>
                  <a:lnTo>
                    <a:pt x="19188" y="1733940"/>
                  </a:lnTo>
                  <a:lnTo>
                    <a:pt x="40013" y="1747980"/>
                  </a:lnTo>
                  <a:lnTo>
                    <a:pt x="65515" y="1753129"/>
                  </a:lnTo>
                  <a:lnTo>
                    <a:pt x="2969783" y="1753129"/>
                  </a:lnTo>
                  <a:lnTo>
                    <a:pt x="2995285" y="1747980"/>
                  </a:lnTo>
                  <a:lnTo>
                    <a:pt x="3016110" y="1733940"/>
                  </a:lnTo>
                  <a:lnTo>
                    <a:pt x="3030151" y="1713114"/>
                  </a:lnTo>
                  <a:lnTo>
                    <a:pt x="3035300" y="1687612"/>
                  </a:lnTo>
                  <a:lnTo>
                    <a:pt x="3035300" y="65515"/>
                  </a:lnTo>
                  <a:lnTo>
                    <a:pt x="3030151" y="40013"/>
                  </a:lnTo>
                  <a:lnTo>
                    <a:pt x="3016110" y="19188"/>
                  </a:lnTo>
                  <a:lnTo>
                    <a:pt x="2995285" y="5148"/>
                  </a:lnTo>
                  <a:lnTo>
                    <a:pt x="29697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0295" y="542544"/>
              <a:ext cx="1304544" cy="132587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092102" y="674601"/>
              <a:ext cx="879475" cy="899794"/>
            </a:xfrm>
            <a:custGeom>
              <a:avLst/>
              <a:gdLst/>
              <a:ahLst/>
              <a:cxnLst/>
              <a:rect l="l" t="t" r="r" b="b"/>
              <a:pathLst>
                <a:path w="879475" h="899794">
                  <a:moveTo>
                    <a:pt x="439427" y="0"/>
                  </a:moveTo>
                  <a:lnTo>
                    <a:pt x="391547" y="2639"/>
                  </a:lnTo>
                  <a:lnTo>
                    <a:pt x="345160" y="10373"/>
                  </a:lnTo>
                  <a:lnTo>
                    <a:pt x="300534" y="22928"/>
                  </a:lnTo>
                  <a:lnTo>
                    <a:pt x="257938" y="40030"/>
                  </a:lnTo>
                  <a:lnTo>
                    <a:pt x="217639" y="61405"/>
                  </a:lnTo>
                  <a:lnTo>
                    <a:pt x="179907" y="86777"/>
                  </a:lnTo>
                  <a:lnTo>
                    <a:pt x="145008" y="115872"/>
                  </a:lnTo>
                  <a:lnTo>
                    <a:pt x="113211" y="148417"/>
                  </a:lnTo>
                  <a:lnTo>
                    <a:pt x="84783" y="184136"/>
                  </a:lnTo>
                  <a:lnTo>
                    <a:pt x="59994" y="222756"/>
                  </a:lnTo>
                  <a:lnTo>
                    <a:pt x="39111" y="264002"/>
                  </a:lnTo>
                  <a:lnTo>
                    <a:pt x="22402" y="307599"/>
                  </a:lnTo>
                  <a:lnTo>
                    <a:pt x="10135" y="353274"/>
                  </a:lnTo>
                  <a:lnTo>
                    <a:pt x="2578" y="400751"/>
                  </a:lnTo>
                  <a:lnTo>
                    <a:pt x="0" y="449757"/>
                  </a:lnTo>
                  <a:lnTo>
                    <a:pt x="2578" y="498764"/>
                  </a:lnTo>
                  <a:lnTo>
                    <a:pt x="10135" y="546241"/>
                  </a:lnTo>
                  <a:lnTo>
                    <a:pt x="22402" y="591916"/>
                  </a:lnTo>
                  <a:lnTo>
                    <a:pt x="39111" y="635514"/>
                  </a:lnTo>
                  <a:lnTo>
                    <a:pt x="59994" y="676759"/>
                  </a:lnTo>
                  <a:lnTo>
                    <a:pt x="84783" y="715379"/>
                  </a:lnTo>
                  <a:lnTo>
                    <a:pt x="113211" y="751099"/>
                  </a:lnTo>
                  <a:lnTo>
                    <a:pt x="145008" y="783644"/>
                  </a:lnTo>
                  <a:lnTo>
                    <a:pt x="179907" y="812739"/>
                  </a:lnTo>
                  <a:lnTo>
                    <a:pt x="217639" y="838111"/>
                  </a:lnTo>
                  <a:lnTo>
                    <a:pt x="257938" y="859485"/>
                  </a:lnTo>
                  <a:lnTo>
                    <a:pt x="300534" y="876587"/>
                  </a:lnTo>
                  <a:lnTo>
                    <a:pt x="345160" y="889143"/>
                  </a:lnTo>
                  <a:lnTo>
                    <a:pt x="391547" y="896877"/>
                  </a:lnTo>
                  <a:lnTo>
                    <a:pt x="439427" y="899516"/>
                  </a:lnTo>
                  <a:lnTo>
                    <a:pt x="487308" y="896877"/>
                  </a:lnTo>
                  <a:lnTo>
                    <a:pt x="533695" y="889143"/>
                  </a:lnTo>
                  <a:lnTo>
                    <a:pt x="578320" y="876587"/>
                  </a:lnTo>
                  <a:lnTo>
                    <a:pt x="620916" y="859485"/>
                  </a:lnTo>
                  <a:lnTo>
                    <a:pt x="661215" y="838111"/>
                  </a:lnTo>
                  <a:lnTo>
                    <a:pt x="698947" y="812739"/>
                  </a:lnTo>
                  <a:lnTo>
                    <a:pt x="733846" y="783644"/>
                  </a:lnTo>
                  <a:lnTo>
                    <a:pt x="765644" y="751099"/>
                  </a:lnTo>
                  <a:lnTo>
                    <a:pt x="794071" y="715379"/>
                  </a:lnTo>
                  <a:lnTo>
                    <a:pt x="818860" y="676759"/>
                  </a:lnTo>
                  <a:lnTo>
                    <a:pt x="839743" y="635514"/>
                  </a:lnTo>
                  <a:lnTo>
                    <a:pt x="856452" y="591916"/>
                  </a:lnTo>
                  <a:lnTo>
                    <a:pt x="868719" y="546241"/>
                  </a:lnTo>
                  <a:lnTo>
                    <a:pt x="876276" y="498764"/>
                  </a:lnTo>
                  <a:lnTo>
                    <a:pt x="878855" y="449757"/>
                  </a:lnTo>
                  <a:lnTo>
                    <a:pt x="876276" y="400751"/>
                  </a:lnTo>
                  <a:lnTo>
                    <a:pt x="868719" y="353274"/>
                  </a:lnTo>
                  <a:lnTo>
                    <a:pt x="856452" y="307599"/>
                  </a:lnTo>
                  <a:lnTo>
                    <a:pt x="839743" y="264002"/>
                  </a:lnTo>
                  <a:lnTo>
                    <a:pt x="818860" y="222756"/>
                  </a:lnTo>
                  <a:lnTo>
                    <a:pt x="794071" y="184136"/>
                  </a:lnTo>
                  <a:lnTo>
                    <a:pt x="765644" y="148417"/>
                  </a:lnTo>
                  <a:lnTo>
                    <a:pt x="733846" y="115872"/>
                  </a:lnTo>
                  <a:lnTo>
                    <a:pt x="698947" y="86777"/>
                  </a:lnTo>
                  <a:lnTo>
                    <a:pt x="661215" y="61405"/>
                  </a:lnTo>
                  <a:lnTo>
                    <a:pt x="620916" y="40030"/>
                  </a:lnTo>
                  <a:lnTo>
                    <a:pt x="578320" y="22928"/>
                  </a:lnTo>
                  <a:lnTo>
                    <a:pt x="533695" y="10373"/>
                  </a:lnTo>
                  <a:lnTo>
                    <a:pt x="487308" y="2639"/>
                  </a:lnTo>
                  <a:lnTo>
                    <a:pt x="439427" y="0"/>
                  </a:lnTo>
                  <a:close/>
                </a:path>
              </a:pathLst>
            </a:custGeom>
            <a:solidFill>
              <a:srgbClr val="004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49227" y="1334306"/>
            <a:ext cx="4480991" cy="3722942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00"/>
              </a:spcBef>
            </a:pPr>
            <a:r>
              <a:rPr sz="1400" spc="-165" dirty="0">
                <a:solidFill>
                  <a:srgbClr val="F25951"/>
                </a:solidFill>
                <a:latin typeface="Montserrat" panose="00000500000000000000" pitchFamily="2" charset="0"/>
                <a:cs typeface="Verdana"/>
              </a:rPr>
              <a:t>/</a:t>
            </a:r>
            <a:r>
              <a:rPr sz="1400" spc="-170" dirty="0">
                <a:solidFill>
                  <a:srgbClr val="F25951"/>
                </a:solidFill>
                <a:latin typeface="Montserrat" panose="00000500000000000000" pitchFamily="2" charset="0"/>
                <a:cs typeface="Verdana"/>
              </a:rPr>
              <a:t>/</a:t>
            </a:r>
            <a:r>
              <a:rPr sz="1400" spc="-125" dirty="0">
                <a:solidFill>
                  <a:srgbClr val="F25951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400" spc="5" dirty="0">
                <a:solidFill>
                  <a:srgbClr val="0E326A"/>
                </a:solidFill>
                <a:latin typeface="Montserrat" panose="00000500000000000000" pitchFamily="2" charset="0"/>
                <a:cs typeface="Verdana"/>
              </a:rPr>
              <a:t>Solution</a:t>
            </a:r>
            <a:endParaRPr sz="1400" dirty="0">
              <a:latin typeface="Montserrat" panose="00000500000000000000" pitchFamily="2" charset="0"/>
              <a:cs typeface="Verdana"/>
            </a:endParaRPr>
          </a:p>
          <a:p>
            <a:pPr marL="22860" marR="303530">
              <a:lnSpc>
                <a:spcPct val="101899"/>
              </a:lnSpc>
              <a:spcBef>
                <a:spcPts val="1080"/>
              </a:spcBef>
            </a:pPr>
            <a:r>
              <a:rPr lang="en-HK" sz="3200" b="1" spc="125" dirty="0" err="1">
                <a:solidFill>
                  <a:srgbClr val="0E326A"/>
                </a:solidFill>
                <a:latin typeface="Montserrat" panose="00000500000000000000" pitchFamily="2" charset="0"/>
                <a:cs typeface="Tahoma"/>
              </a:rPr>
              <a:t>Ceicia</a:t>
            </a:r>
            <a:r>
              <a:rPr lang="en-HK" sz="3200" b="1" spc="125" dirty="0">
                <a:solidFill>
                  <a:srgbClr val="0E326A"/>
                </a:solidFill>
                <a:latin typeface="Montserrat" panose="00000500000000000000" pitchFamily="2" charset="0"/>
                <a:cs typeface="Tahoma"/>
              </a:rPr>
              <a:t> brings wholesomeness to your business</a:t>
            </a:r>
            <a:endParaRPr sz="3200" dirty="0">
              <a:latin typeface="Montserrat" panose="00000500000000000000" pitchFamily="2" charset="0"/>
              <a:cs typeface="Tahoma"/>
            </a:endParaRPr>
          </a:p>
          <a:p>
            <a:pPr marL="12700" marR="5080">
              <a:lnSpc>
                <a:spcPct val="150600"/>
              </a:lnSpc>
              <a:spcBef>
                <a:spcPts val="1130"/>
              </a:spcBef>
            </a:pPr>
            <a:r>
              <a:rPr lang="en-US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A company isn’t only </a:t>
            </a:r>
            <a:r>
              <a:rPr kumimoji="0" lang="fr-FR" sz="1200" b="1" i="0" u="none" strike="noStrike" kern="1200" cap="none" spc="105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« </a:t>
            </a:r>
            <a:r>
              <a:rPr lang="en-US" sz="1200" b="1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being successful in business</a:t>
            </a:r>
            <a:r>
              <a:rPr kumimoji="0" lang="fr-FR" sz="1200" b="1" u="none" strike="noStrike" kern="1200" cap="none" spc="105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 </a:t>
            </a:r>
            <a:r>
              <a:rPr kumimoji="0" lang="fr-FR" sz="1200" b="1" i="0" u="none" strike="noStrike" kern="1200" cap="none" spc="105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»</a:t>
            </a:r>
            <a:r>
              <a:rPr lang="en-US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. It is an entire ecosystem in needs of Harmony. Like a concert; each participant has its role. </a:t>
            </a:r>
            <a:r>
              <a:rPr lang="en-US" sz="1200" b="1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Internal and </a:t>
            </a:r>
            <a:r>
              <a:rPr lang="en-US" sz="1200" b="1" spc="25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external environments </a:t>
            </a:r>
            <a:r>
              <a:rPr lang="en-US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affect the results, functions and harmony. It is essential to identify those </a:t>
            </a:r>
            <a:r>
              <a:rPr lang="en-US" sz="1200" b="1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key factors </a:t>
            </a:r>
            <a:r>
              <a:rPr lang="en-US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and solve the </a:t>
            </a:r>
            <a:r>
              <a:rPr lang="en-US" sz="1200" b="1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core issues</a:t>
            </a:r>
            <a:r>
              <a:rPr lang="en-US" sz="1200" spc="2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.</a:t>
            </a:r>
            <a:endParaRPr sz="1200" dirty="0">
              <a:latin typeface="Montserrat" panose="00000500000000000000" pitchFamily="2" charset="0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9475" y="5382521"/>
            <a:ext cx="4424045" cy="54008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ct val="149200"/>
              </a:lnSpc>
              <a:spcBef>
                <a:spcPts val="160"/>
              </a:spcBef>
            </a:pPr>
            <a:r>
              <a:rPr lang="en-US" sz="1200" b="1" spc="50" dirty="0">
                <a:solidFill>
                  <a:srgbClr val="505050"/>
                </a:solidFill>
                <a:latin typeface="Montserrat" panose="00000500000000000000" pitchFamily="2" charset="0"/>
                <a:cs typeface="Tahoma"/>
              </a:rPr>
              <a:t>Why do you need to bring this concept within your corporation? </a:t>
            </a:r>
            <a:endParaRPr lang="fr-FR" sz="1200" b="1" spc="50" dirty="0">
              <a:solidFill>
                <a:srgbClr val="505050"/>
              </a:solidFill>
              <a:latin typeface="Montserrat" panose="00000500000000000000" pitchFamily="2" charset="0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159976" y="571060"/>
            <a:ext cx="3150890" cy="15685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HK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Reduce your costs by focusing on a sustainable way to maximize your revenues &amp; resources</a:t>
            </a:r>
            <a:endParaRPr sz="1600" dirty="0">
              <a:latin typeface="Montserrat" panose="00000500000000000000" pitchFamily="2" charset="0"/>
              <a:cs typeface="Tahoma"/>
            </a:endParaRPr>
          </a:p>
          <a:p>
            <a:pPr marL="12700" marR="5080">
              <a:lnSpc>
                <a:spcPct val="149200"/>
              </a:lnSpc>
              <a:spcBef>
                <a:spcPts val="434"/>
              </a:spcBef>
            </a:pP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A new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approach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towards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a global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awareness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&amp;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optimization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.</a:t>
            </a:r>
            <a:endParaRPr sz="1200" spc="-10" dirty="0">
              <a:solidFill>
                <a:srgbClr val="505050"/>
              </a:solidFill>
              <a:latin typeface="Montserrat" panose="00000500000000000000" pitchFamily="2" charset="0"/>
              <a:ea typeface="+mn-e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303520" y="887953"/>
            <a:ext cx="5221605" cy="3665759"/>
            <a:chOff x="5303520" y="887953"/>
            <a:chExt cx="5221605" cy="3665759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22529" y="1137156"/>
              <a:ext cx="80379" cy="1793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22107" y="1152385"/>
              <a:ext cx="87631" cy="1641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31501" y="1103194"/>
              <a:ext cx="85987" cy="21332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40894" y="1026167"/>
              <a:ext cx="87391" cy="29035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283552" y="887953"/>
              <a:ext cx="488315" cy="308610"/>
            </a:xfrm>
            <a:custGeom>
              <a:avLst/>
              <a:gdLst/>
              <a:ahLst/>
              <a:cxnLst/>
              <a:rect l="l" t="t" r="r" b="b"/>
              <a:pathLst>
                <a:path w="488315" h="308609">
                  <a:moveTo>
                    <a:pt x="134646" y="131467"/>
                  </a:moveTo>
                  <a:lnTo>
                    <a:pt x="128544" y="131688"/>
                  </a:lnTo>
                  <a:lnTo>
                    <a:pt x="0" y="266754"/>
                  </a:lnTo>
                  <a:lnTo>
                    <a:pt x="38" y="273197"/>
                  </a:lnTo>
                  <a:lnTo>
                    <a:pt x="33558" y="307547"/>
                  </a:lnTo>
                  <a:lnTo>
                    <a:pt x="36127" y="308551"/>
                  </a:lnTo>
                  <a:lnTo>
                    <a:pt x="41211" y="308551"/>
                  </a:lnTo>
                  <a:lnTo>
                    <a:pt x="43729" y="307590"/>
                  </a:lnTo>
                  <a:lnTo>
                    <a:pt x="67676" y="283843"/>
                  </a:lnTo>
                  <a:lnTo>
                    <a:pt x="38812" y="283843"/>
                  </a:lnTo>
                  <a:lnTo>
                    <a:pt x="25120" y="269814"/>
                  </a:lnTo>
                  <a:lnTo>
                    <a:pt x="132481" y="157010"/>
                  </a:lnTo>
                  <a:lnTo>
                    <a:pt x="162689" y="157010"/>
                  </a:lnTo>
                  <a:lnTo>
                    <a:pt x="134646" y="131467"/>
                  </a:lnTo>
                  <a:close/>
                </a:path>
                <a:path w="488315" h="308609">
                  <a:moveTo>
                    <a:pt x="162943" y="218029"/>
                  </a:moveTo>
                  <a:lnTo>
                    <a:pt x="134045" y="218029"/>
                  </a:lnTo>
                  <a:lnTo>
                    <a:pt x="220131" y="303198"/>
                  </a:lnTo>
                  <a:lnTo>
                    <a:pt x="226267" y="303211"/>
                  </a:lnTo>
                  <a:lnTo>
                    <a:pt x="252307" y="277705"/>
                  </a:lnTo>
                  <a:lnTo>
                    <a:pt x="223260" y="277705"/>
                  </a:lnTo>
                  <a:lnTo>
                    <a:pt x="162943" y="218029"/>
                  </a:lnTo>
                  <a:close/>
                </a:path>
                <a:path w="488315" h="308609">
                  <a:moveTo>
                    <a:pt x="137116" y="192477"/>
                  </a:moveTo>
                  <a:lnTo>
                    <a:pt x="130947" y="192482"/>
                  </a:lnTo>
                  <a:lnTo>
                    <a:pt x="38812" y="283843"/>
                  </a:lnTo>
                  <a:lnTo>
                    <a:pt x="67676" y="283843"/>
                  </a:lnTo>
                  <a:lnTo>
                    <a:pt x="134045" y="218029"/>
                  </a:lnTo>
                  <a:lnTo>
                    <a:pt x="162943" y="218029"/>
                  </a:lnTo>
                  <a:lnTo>
                    <a:pt x="137116" y="192477"/>
                  </a:lnTo>
                  <a:close/>
                </a:path>
                <a:path w="488315" h="308609">
                  <a:moveTo>
                    <a:pt x="435347" y="75893"/>
                  </a:moveTo>
                  <a:lnTo>
                    <a:pt x="429279" y="75916"/>
                  </a:lnTo>
                  <a:lnTo>
                    <a:pt x="223260" y="277705"/>
                  </a:lnTo>
                  <a:lnTo>
                    <a:pt x="252307" y="277705"/>
                  </a:lnTo>
                  <a:lnTo>
                    <a:pt x="432410" y="101302"/>
                  </a:lnTo>
                  <a:lnTo>
                    <a:pt x="479101" y="101302"/>
                  </a:lnTo>
                  <a:lnTo>
                    <a:pt x="479328" y="98863"/>
                  </a:lnTo>
                  <a:lnTo>
                    <a:pt x="459165" y="98863"/>
                  </a:lnTo>
                  <a:lnTo>
                    <a:pt x="435347" y="75893"/>
                  </a:lnTo>
                  <a:close/>
                </a:path>
                <a:path w="488315" h="308609">
                  <a:moveTo>
                    <a:pt x="162689" y="157010"/>
                  </a:moveTo>
                  <a:lnTo>
                    <a:pt x="132481" y="157010"/>
                  </a:lnTo>
                  <a:lnTo>
                    <a:pt x="221501" y="238094"/>
                  </a:lnTo>
                  <a:lnTo>
                    <a:pt x="227443" y="237968"/>
                  </a:lnTo>
                  <a:lnTo>
                    <a:pt x="252872" y="212826"/>
                  </a:lnTo>
                  <a:lnTo>
                    <a:pt x="223970" y="212826"/>
                  </a:lnTo>
                  <a:lnTo>
                    <a:pt x="162689" y="157010"/>
                  </a:lnTo>
                  <a:close/>
                </a:path>
                <a:path w="488315" h="308609">
                  <a:moveTo>
                    <a:pt x="479738" y="0"/>
                  </a:moveTo>
                  <a:lnTo>
                    <a:pt x="363269" y="7799"/>
                  </a:lnTo>
                  <a:lnTo>
                    <a:pt x="359905" y="10294"/>
                  </a:lnTo>
                  <a:lnTo>
                    <a:pt x="357023" y="17623"/>
                  </a:lnTo>
                  <a:lnTo>
                    <a:pt x="357757" y="21810"/>
                  </a:lnTo>
                  <a:lnTo>
                    <a:pt x="385561" y="53056"/>
                  </a:lnTo>
                  <a:lnTo>
                    <a:pt x="223970" y="212826"/>
                  </a:lnTo>
                  <a:lnTo>
                    <a:pt x="252872" y="212826"/>
                  </a:lnTo>
                  <a:lnTo>
                    <a:pt x="410429" y="57050"/>
                  </a:lnTo>
                  <a:lnTo>
                    <a:pt x="410625" y="50700"/>
                  </a:lnTo>
                  <a:lnTo>
                    <a:pt x="389243" y="26670"/>
                  </a:lnTo>
                  <a:lnTo>
                    <a:pt x="466355" y="21498"/>
                  </a:lnTo>
                  <a:lnTo>
                    <a:pt x="486518" y="21498"/>
                  </a:lnTo>
                  <a:lnTo>
                    <a:pt x="487733" y="8423"/>
                  </a:lnTo>
                  <a:lnTo>
                    <a:pt x="486713" y="5448"/>
                  </a:lnTo>
                  <a:lnTo>
                    <a:pt x="482615" y="1123"/>
                  </a:lnTo>
                  <a:lnTo>
                    <a:pt x="479738" y="0"/>
                  </a:lnTo>
                  <a:close/>
                </a:path>
                <a:path w="488315" h="308609">
                  <a:moveTo>
                    <a:pt x="479101" y="101302"/>
                  </a:moveTo>
                  <a:lnTo>
                    <a:pt x="432410" y="101302"/>
                  </a:lnTo>
                  <a:lnTo>
                    <a:pt x="463125" y="130923"/>
                  </a:lnTo>
                  <a:lnTo>
                    <a:pt x="467165" y="131751"/>
                  </a:lnTo>
                  <a:lnTo>
                    <a:pt x="474337" y="128983"/>
                  </a:lnTo>
                  <a:lnTo>
                    <a:pt x="476840" y="125628"/>
                  </a:lnTo>
                  <a:lnTo>
                    <a:pt x="479101" y="101302"/>
                  </a:lnTo>
                  <a:close/>
                </a:path>
                <a:path w="488315" h="308609">
                  <a:moveTo>
                    <a:pt x="486518" y="21498"/>
                  </a:moveTo>
                  <a:lnTo>
                    <a:pt x="466355" y="21498"/>
                  </a:lnTo>
                  <a:lnTo>
                    <a:pt x="459165" y="98863"/>
                  </a:lnTo>
                  <a:lnTo>
                    <a:pt x="479328" y="98863"/>
                  </a:lnTo>
                  <a:lnTo>
                    <a:pt x="486518" y="214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58840" y="2362200"/>
              <a:ext cx="3435096" cy="219151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088615" y="2515410"/>
              <a:ext cx="4436510" cy="1753235"/>
            </a:xfrm>
            <a:custGeom>
              <a:avLst/>
              <a:gdLst/>
              <a:ahLst/>
              <a:cxnLst/>
              <a:rect l="l" t="t" r="r" b="b"/>
              <a:pathLst>
                <a:path w="3035300" h="1753235">
                  <a:moveTo>
                    <a:pt x="2969783" y="0"/>
                  </a:moveTo>
                  <a:lnTo>
                    <a:pt x="65515" y="0"/>
                  </a:lnTo>
                  <a:lnTo>
                    <a:pt x="40013" y="5148"/>
                  </a:lnTo>
                  <a:lnTo>
                    <a:pt x="19188" y="19189"/>
                  </a:lnTo>
                  <a:lnTo>
                    <a:pt x="5148" y="40014"/>
                  </a:lnTo>
                  <a:lnTo>
                    <a:pt x="0" y="65516"/>
                  </a:lnTo>
                  <a:lnTo>
                    <a:pt x="0" y="1687614"/>
                  </a:lnTo>
                  <a:lnTo>
                    <a:pt x="5148" y="1713115"/>
                  </a:lnTo>
                  <a:lnTo>
                    <a:pt x="19188" y="1733940"/>
                  </a:lnTo>
                  <a:lnTo>
                    <a:pt x="40013" y="1747981"/>
                  </a:lnTo>
                  <a:lnTo>
                    <a:pt x="65515" y="1753129"/>
                  </a:lnTo>
                  <a:lnTo>
                    <a:pt x="2969783" y="1753129"/>
                  </a:lnTo>
                  <a:lnTo>
                    <a:pt x="2995284" y="1747981"/>
                  </a:lnTo>
                  <a:lnTo>
                    <a:pt x="3016109" y="1733940"/>
                  </a:lnTo>
                  <a:lnTo>
                    <a:pt x="3030150" y="1713115"/>
                  </a:lnTo>
                  <a:lnTo>
                    <a:pt x="3035298" y="1687614"/>
                  </a:lnTo>
                  <a:lnTo>
                    <a:pt x="3035298" y="65516"/>
                  </a:lnTo>
                  <a:lnTo>
                    <a:pt x="3030150" y="40014"/>
                  </a:lnTo>
                  <a:lnTo>
                    <a:pt x="3016109" y="19189"/>
                  </a:lnTo>
                  <a:lnTo>
                    <a:pt x="2995284" y="5148"/>
                  </a:lnTo>
                  <a:lnTo>
                    <a:pt x="29697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03520" y="2542032"/>
              <a:ext cx="1304544" cy="132588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454694" y="2673521"/>
              <a:ext cx="879475" cy="899794"/>
            </a:xfrm>
            <a:custGeom>
              <a:avLst/>
              <a:gdLst/>
              <a:ahLst/>
              <a:cxnLst/>
              <a:rect l="l" t="t" r="r" b="b"/>
              <a:pathLst>
                <a:path w="879475" h="899795">
                  <a:moveTo>
                    <a:pt x="439427" y="0"/>
                  </a:moveTo>
                  <a:lnTo>
                    <a:pt x="391547" y="2639"/>
                  </a:lnTo>
                  <a:lnTo>
                    <a:pt x="345160" y="10373"/>
                  </a:lnTo>
                  <a:lnTo>
                    <a:pt x="300534" y="22929"/>
                  </a:lnTo>
                  <a:lnTo>
                    <a:pt x="257938" y="40031"/>
                  </a:lnTo>
                  <a:lnTo>
                    <a:pt x="217639" y="61405"/>
                  </a:lnTo>
                  <a:lnTo>
                    <a:pt x="179907" y="86777"/>
                  </a:lnTo>
                  <a:lnTo>
                    <a:pt x="145008" y="115873"/>
                  </a:lnTo>
                  <a:lnTo>
                    <a:pt x="113211" y="148418"/>
                  </a:lnTo>
                  <a:lnTo>
                    <a:pt x="84783" y="184137"/>
                  </a:lnTo>
                  <a:lnTo>
                    <a:pt x="59994" y="222757"/>
                  </a:lnTo>
                  <a:lnTo>
                    <a:pt x="39111" y="264003"/>
                  </a:lnTo>
                  <a:lnTo>
                    <a:pt x="22402" y="307600"/>
                  </a:lnTo>
                  <a:lnTo>
                    <a:pt x="10135" y="353275"/>
                  </a:lnTo>
                  <a:lnTo>
                    <a:pt x="2578" y="400753"/>
                  </a:lnTo>
                  <a:lnTo>
                    <a:pt x="0" y="449759"/>
                  </a:lnTo>
                  <a:lnTo>
                    <a:pt x="2578" y="498765"/>
                  </a:lnTo>
                  <a:lnTo>
                    <a:pt x="10135" y="546242"/>
                  </a:lnTo>
                  <a:lnTo>
                    <a:pt x="22402" y="591917"/>
                  </a:lnTo>
                  <a:lnTo>
                    <a:pt x="39111" y="635514"/>
                  </a:lnTo>
                  <a:lnTo>
                    <a:pt x="59994" y="676760"/>
                  </a:lnTo>
                  <a:lnTo>
                    <a:pt x="84783" y="715380"/>
                  </a:lnTo>
                  <a:lnTo>
                    <a:pt x="113211" y="751099"/>
                  </a:lnTo>
                  <a:lnTo>
                    <a:pt x="145008" y="783644"/>
                  </a:lnTo>
                  <a:lnTo>
                    <a:pt x="179907" y="812739"/>
                  </a:lnTo>
                  <a:lnTo>
                    <a:pt x="217639" y="838111"/>
                  </a:lnTo>
                  <a:lnTo>
                    <a:pt x="257938" y="859485"/>
                  </a:lnTo>
                  <a:lnTo>
                    <a:pt x="300534" y="876587"/>
                  </a:lnTo>
                  <a:lnTo>
                    <a:pt x="345160" y="889143"/>
                  </a:lnTo>
                  <a:lnTo>
                    <a:pt x="391547" y="896877"/>
                  </a:lnTo>
                  <a:lnTo>
                    <a:pt x="439427" y="899516"/>
                  </a:lnTo>
                  <a:lnTo>
                    <a:pt x="487308" y="896877"/>
                  </a:lnTo>
                  <a:lnTo>
                    <a:pt x="533695" y="889143"/>
                  </a:lnTo>
                  <a:lnTo>
                    <a:pt x="578320" y="876587"/>
                  </a:lnTo>
                  <a:lnTo>
                    <a:pt x="620916" y="859485"/>
                  </a:lnTo>
                  <a:lnTo>
                    <a:pt x="661215" y="838111"/>
                  </a:lnTo>
                  <a:lnTo>
                    <a:pt x="698947" y="812739"/>
                  </a:lnTo>
                  <a:lnTo>
                    <a:pt x="733846" y="783644"/>
                  </a:lnTo>
                  <a:lnTo>
                    <a:pt x="765644" y="751099"/>
                  </a:lnTo>
                  <a:lnTo>
                    <a:pt x="794071" y="715380"/>
                  </a:lnTo>
                  <a:lnTo>
                    <a:pt x="818860" y="676760"/>
                  </a:lnTo>
                  <a:lnTo>
                    <a:pt x="839743" y="635514"/>
                  </a:lnTo>
                  <a:lnTo>
                    <a:pt x="856452" y="591917"/>
                  </a:lnTo>
                  <a:lnTo>
                    <a:pt x="868719" y="546242"/>
                  </a:lnTo>
                  <a:lnTo>
                    <a:pt x="876276" y="498765"/>
                  </a:lnTo>
                  <a:lnTo>
                    <a:pt x="878855" y="449759"/>
                  </a:lnTo>
                  <a:lnTo>
                    <a:pt x="876276" y="400753"/>
                  </a:lnTo>
                  <a:lnTo>
                    <a:pt x="868719" y="353275"/>
                  </a:lnTo>
                  <a:lnTo>
                    <a:pt x="856452" y="307600"/>
                  </a:lnTo>
                  <a:lnTo>
                    <a:pt x="839743" y="264003"/>
                  </a:lnTo>
                  <a:lnTo>
                    <a:pt x="818860" y="222757"/>
                  </a:lnTo>
                  <a:lnTo>
                    <a:pt x="794071" y="184137"/>
                  </a:lnTo>
                  <a:lnTo>
                    <a:pt x="765644" y="148418"/>
                  </a:lnTo>
                  <a:lnTo>
                    <a:pt x="733846" y="115873"/>
                  </a:lnTo>
                  <a:lnTo>
                    <a:pt x="698947" y="86777"/>
                  </a:lnTo>
                  <a:lnTo>
                    <a:pt x="661215" y="61405"/>
                  </a:lnTo>
                  <a:lnTo>
                    <a:pt x="620916" y="40031"/>
                  </a:lnTo>
                  <a:lnTo>
                    <a:pt x="578320" y="22929"/>
                  </a:lnTo>
                  <a:lnTo>
                    <a:pt x="533695" y="10373"/>
                  </a:lnTo>
                  <a:lnTo>
                    <a:pt x="487308" y="2639"/>
                  </a:lnTo>
                  <a:lnTo>
                    <a:pt x="439427" y="0"/>
                  </a:lnTo>
                  <a:close/>
                </a:path>
              </a:pathLst>
            </a:custGeom>
            <a:solidFill>
              <a:srgbClr val="F259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522567" y="2783332"/>
            <a:ext cx="3888627" cy="1322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Create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an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harmonized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concentus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ecosystem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orchestrated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for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flexibility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and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success</a:t>
            </a:r>
            <a:endParaRPr lang="fr-FR" sz="1600" b="1" spc="60" dirty="0">
              <a:solidFill>
                <a:srgbClr val="004991"/>
              </a:solidFill>
              <a:latin typeface="Montserrat" panose="00000500000000000000" pitchFamily="2" charset="0"/>
              <a:cs typeface="Tahoma"/>
            </a:endParaRPr>
          </a:p>
          <a:p>
            <a:pPr marL="12700" marR="5080">
              <a:lnSpc>
                <a:spcPct val="149200"/>
              </a:lnSpc>
              <a:spcBef>
                <a:spcPts val="434"/>
              </a:spcBef>
            </a:pPr>
            <a:r>
              <a:rPr lang="en-HK" sz="1200" spc="5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Each ecosystem needs harmony, the key to long term growth.</a:t>
            </a:r>
            <a:endParaRPr lang="en-HK" sz="1200" dirty="0">
              <a:latin typeface="Montserrat" panose="00000500000000000000" pitchFamily="2" charset="0"/>
              <a:cs typeface="Verdan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480793" y="4440738"/>
            <a:ext cx="4593400" cy="2230444"/>
            <a:chOff x="7470647" y="4373879"/>
            <a:chExt cx="4243412" cy="2188464"/>
          </a:xfrm>
        </p:grpSpPr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25967" y="4373879"/>
              <a:ext cx="3438144" cy="218846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257662" y="4524966"/>
              <a:ext cx="3456397" cy="1545942"/>
            </a:xfrm>
            <a:custGeom>
              <a:avLst/>
              <a:gdLst/>
              <a:ahLst/>
              <a:cxnLst/>
              <a:rect l="l" t="t" r="r" b="b"/>
              <a:pathLst>
                <a:path w="3035300" h="1753235">
                  <a:moveTo>
                    <a:pt x="2969784" y="0"/>
                  </a:moveTo>
                  <a:lnTo>
                    <a:pt x="65516" y="0"/>
                  </a:lnTo>
                  <a:lnTo>
                    <a:pt x="40014" y="5148"/>
                  </a:lnTo>
                  <a:lnTo>
                    <a:pt x="19189" y="19188"/>
                  </a:lnTo>
                  <a:lnTo>
                    <a:pt x="5148" y="40013"/>
                  </a:lnTo>
                  <a:lnTo>
                    <a:pt x="0" y="65515"/>
                  </a:lnTo>
                  <a:lnTo>
                    <a:pt x="0" y="1687613"/>
                  </a:lnTo>
                  <a:lnTo>
                    <a:pt x="5148" y="1713114"/>
                  </a:lnTo>
                  <a:lnTo>
                    <a:pt x="19189" y="1733939"/>
                  </a:lnTo>
                  <a:lnTo>
                    <a:pt x="40014" y="1747980"/>
                  </a:lnTo>
                  <a:lnTo>
                    <a:pt x="65516" y="1753129"/>
                  </a:lnTo>
                  <a:lnTo>
                    <a:pt x="2969784" y="1753129"/>
                  </a:lnTo>
                  <a:lnTo>
                    <a:pt x="2995286" y="1747980"/>
                  </a:lnTo>
                  <a:lnTo>
                    <a:pt x="3016111" y="1733939"/>
                  </a:lnTo>
                  <a:lnTo>
                    <a:pt x="3030151" y="1713114"/>
                  </a:lnTo>
                  <a:lnTo>
                    <a:pt x="3035300" y="1687613"/>
                  </a:lnTo>
                  <a:lnTo>
                    <a:pt x="3035300" y="65515"/>
                  </a:lnTo>
                  <a:lnTo>
                    <a:pt x="3030151" y="40013"/>
                  </a:lnTo>
                  <a:lnTo>
                    <a:pt x="3016111" y="19188"/>
                  </a:lnTo>
                  <a:lnTo>
                    <a:pt x="2995286" y="5148"/>
                  </a:lnTo>
                  <a:lnTo>
                    <a:pt x="29697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70647" y="4550663"/>
              <a:ext cx="1307592" cy="132588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623740" y="4683078"/>
              <a:ext cx="879475" cy="899794"/>
            </a:xfrm>
            <a:custGeom>
              <a:avLst/>
              <a:gdLst/>
              <a:ahLst/>
              <a:cxnLst/>
              <a:rect l="l" t="t" r="r" b="b"/>
              <a:pathLst>
                <a:path w="879475" h="899795">
                  <a:moveTo>
                    <a:pt x="439428" y="0"/>
                  </a:moveTo>
                  <a:lnTo>
                    <a:pt x="391548" y="2639"/>
                  </a:lnTo>
                  <a:lnTo>
                    <a:pt x="345161" y="10373"/>
                  </a:lnTo>
                  <a:lnTo>
                    <a:pt x="300535" y="22928"/>
                  </a:lnTo>
                  <a:lnTo>
                    <a:pt x="257939" y="40030"/>
                  </a:lnTo>
                  <a:lnTo>
                    <a:pt x="217640" y="61405"/>
                  </a:lnTo>
                  <a:lnTo>
                    <a:pt x="179908" y="86777"/>
                  </a:lnTo>
                  <a:lnTo>
                    <a:pt x="145009" y="115872"/>
                  </a:lnTo>
                  <a:lnTo>
                    <a:pt x="113211" y="148417"/>
                  </a:lnTo>
                  <a:lnTo>
                    <a:pt x="84784" y="184136"/>
                  </a:lnTo>
                  <a:lnTo>
                    <a:pt x="59995" y="222756"/>
                  </a:lnTo>
                  <a:lnTo>
                    <a:pt x="39111" y="264002"/>
                  </a:lnTo>
                  <a:lnTo>
                    <a:pt x="22402" y="307599"/>
                  </a:lnTo>
                  <a:lnTo>
                    <a:pt x="10135" y="353274"/>
                  </a:lnTo>
                  <a:lnTo>
                    <a:pt x="2578" y="400751"/>
                  </a:lnTo>
                  <a:lnTo>
                    <a:pt x="0" y="449757"/>
                  </a:lnTo>
                  <a:lnTo>
                    <a:pt x="2578" y="498764"/>
                  </a:lnTo>
                  <a:lnTo>
                    <a:pt x="10135" y="546241"/>
                  </a:lnTo>
                  <a:lnTo>
                    <a:pt x="22402" y="591916"/>
                  </a:lnTo>
                  <a:lnTo>
                    <a:pt x="39111" y="635514"/>
                  </a:lnTo>
                  <a:lnTo>
                    <a:pt x="59995" y="676759"/>
                  </a:lnTo>
                  <a:lnTo>
                    <a:pt x="84784" y="715379"/>
                  </a:lnTo>
                  <a:lnTo>
                    <a:pt x="113211" y="751099"/>
                  </a:lnTo>
                  <a:lnTo>
                    <a:pt x="145009" y="783644"/>
                  </a:lnTo>
                  <a:lnTo>
                    <a:pt x="179908" y="812739"/>
                  </a:lnTo>
                  <a:lnTo>
                    <a:pt x="217640" y="838111"/>
                  </a:lnTo>
                  <a:lnTo>
                    <a:pt x="257939" y="859485"/>
                  </a:lnTo>
                  <a:lnTo>
                    <a:pt x="300535" y="876587"/>
                  </a:lnTo>
                  <a:lnTo>
                    <a:pt x="345161" y="889143"/>
                  </a:lnTo>
                  <a:lnTo>
                    <a:pt x="391548" y="896877"/>
                  </a:lnTo>
                  <a:lnTo>
                    <a:pt x="439428" y="899516"/>
                  </a:lnTo>
                  <a:lnTo>
                    <a:pt x="487309" y="896877"/>
                  </a:lnTo>
                  <a:lnTo>
                    <a:pt x="533696" y="889143"/>
                  </a:lnTo>
                  <a:lnTo>
                    <a:pt x="578322" y="876587"/>
                  </a:lnTo>
                  <a:lnTo>
                    <a:pt x="620918" y="859485"/>
                  </a:lnTo>
                  <a:lnTo>
                    <a:pt x="661216" y="838111"/>
                  </a:lnTo>
                  <a:lnTo>
                    <a:pt x="698949" y="812739"/>
                  </a:lnTo>
                  <a:lnTo>
                    <a:pt x="733848" y="783644"/>
                  </a:lnTo>
                  <a:lnTo>
                    <a:pt x="765645" y="751099"/>
                  </a:lnTo>
                  <a:lnTo>
                    <a:pt x="794072" y="715379"/>
                  </a:lnTo>
                  <a:lnTo>
                    <a:pt x="818861" y="676759"/>
                  </a:lnTo>
                  <a:lnTo>
                    <a:pt x="839745" y="635514"/>
                  </a:lnTo>
                  <a:lnTo>
                    <a:pt x="856454" y="591916"/>
                  </a:lnTo>
                  <a:lnTo>
                    <a:pt x="868721" y="546241"/>
                  </a:lnTo>
                  <a:lnTo>
                    <a:pt x="876278" y="498764"/>
                  </a:lnTo>
                  <a:lnTo>
                    <a:pt x="878856" y="449757"/>
                  </a:lnTo>
                  <a:lnTo>
                    <a:pt x="876278" y="400751"/>
                  </a:lnTo>
                  <a:lnTo>
                    <a:pt x="868721" y="353274"/>
                  </a:lnTo>
                  <a:lnTo>
                    <a:pt x="856454" y="307599"/>
                  </a:lnTo>
                  <a:lnTo>
                    <a:pt x="839745" y="264002"/>
                  </a:lnTo>
                  <a:lnTo>
                    <a:pt x="818861" y="222756"/>
                  </a:lnTo>
                  <a:lnTo>
                    <a:pt x="794072" y="184136"/>
                  </a:lnTo>
                  <a:lnTo>
                    <a:pt x="765645" y="148417"/>
                  </a:lnTo>
                  <a:lnTo>
                    <a:pt x="733848" y="115872"/>
                  </a:lnTo>
                  <a:lnTo>
                    <a:pt x="698949" y="86777"/>
                  </a:lnTo>
                  <a:lnTo>
                    <a:pt x="661216" y="61405"/>
                  </a:lnTo>
                  <a:lnTo>
                    <a:pt x="620918" y="40030"/>
                  </a:lnTo>
                  <a:lnTo>
                    <a:pt x="578322" y="22928"/>
                  </a:lnTo>
                  <a:lnTo>
                    <a:pt x="533696" y="10373"/>
                  </a:lnTo>
                  <a:lnTo>
                    <a:pt x="487309" y="2639"/>
                  </a:lnTo>
                  <a:lnTo>
                    <a:pt x="439428" y="0"/>
                  </a:lnTo>
                  <a:close/>
                </a:path>
              </a:pathLst>
            </a:custGeom>
            <a:solidFill>
              <a:srgbClr val="0E32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8702930" y="4648461"/>
            <a:ext cx="3300620" cy="13567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Lessen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the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risk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of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losing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your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talents to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guarantee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quality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&amp;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internal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stability</a:t>
            </a:r>
            <a:endParaRPr lang="fr-FR" sz="1600" b="1" spc="60" dirty="0">
              <a:solidFill>
                <a:srgbClr val="004991"/>
              </a:solidFill>
              <a:latin typeface="Montserrat" panose="00000500000000000000" pitchFamily="2" charset="0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lang="fr-FR" sz="1200" spc="5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Employees</a:t>
            </a:r>
            <a:r>
              <a:rPr lang="fr-FR" sz="1200" spc="5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turnover </a:t>
            </a:r>
            <a:r>
              <a:rPr lang="fr-FR" sz="1200" spc="5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is</a:t>
            </a:r>
            <a:r>
              <a:rPr lang="fr-FR" sz="1200" spc="5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the </a:t>
            </a:r>
            <a:r>
              <a:rPr lang="fr-FR" sz="1200" spc="5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number</a:t>
            </a:r>
            <a:r>
              <a:rPr lang="fr-FR" sz="1200" spc="5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one visible </a:t>
            </a:r>
            <a:r>
              <a:rPr lang="fr-FR" sz="1200" spc="5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criteria</a:t>
            </a:r>
            <a:r>
              <a:rPr lang="fr-FR" sz="1200" spc="5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to </a:t>
            </a:r>
            <a:r>
              <a:rPr lang="fr-FR" sz="1200" spc="5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evaluate</a:t>
            </a:r>
            <a:r>
              <a:rPr lang="fr-FR" sz="1200" spc="5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the </a:t>
            </a:r>
            <a:r>
              <a:rPr lang="fr-FR" sz="1200" spc="5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health</a:t>
            </a:r>
            <a:r>
              <a:rPr lang="fr-FR" sz="1200" spc="5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 of a </a:t>
            </a:r>
            <a:r>
              <a:rPr lang="fr-FR" sz="1200" spc="55" dirty="0" err="1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company</a:t>
            </a:r>
            <a:r>
              <a:rPr lang="fr-FR" sz="1200" spc="55" dirty="0">
                <a:solidFill>
                  <a:srgbClr val="505050"/>
                </a:solidFill>
                <a:latin typeface="Montserrat" panose="00000500000000000000" pitchFamily="2" charset="0"/>
                <a:cs typeface="Verdana"/>
              </a:rPr>
              <a:t>.</a:t>
            </a:r>
            <a:endParaRPr sz="1200" dirty="0">
              <a:latin typeface="Montserrat" panose="00000500000000000000" pitchFamily="2" charset="0"/>
              <a:cs typeface="Verdan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642290" y="2833264"/>
            <a:ext cx="2678430" cy="2510790"/>
            <a:chOff x="5642290" y="2833264"/>
            <a:chExt cx="2678430" cy="2510790"/>
          </a:xfrm>
        </p:grpSpPr>
        <p:sp>
          <p:nvSpPr>
            <p:cNvPr id="29" name="object 29"/>
            <p:cNvSpPr/>
            <p:nvPr/>
          </p:nvSpPr>
          <p:spPr>
            <a:xfrm>
              <a:off x="5642280" y="2833268"/>
              <a:ext cx="473709" cy="580390"/>
            </a:xfrm>
            <a:custGeom>
              <a:avLst/>
              <a:gdLst/>
              <a:ahLst/>
              <a:cxnLst/>
              <a:rect l="l" t="t" r="r" b="b"/>
              <a:pathLst>
                <a:path w="473710" h="580389">
                  <a:moveTo>
                    <a:pt x="26339" y="203809"/>
                  </a:moveTo>
                  <a:lnTo>
                    <a:pt x="20777" y="194157"/>
                  </a:lnTo>
                  <a:lnTo>
                    <a:pt x="14554" y="192532"/>
                  </a:lnTo>
                  <a:lnTo>
                    <a:pt x="4889" y="198069"/>
                  </a:lnTo>
                  <a:lnTo>
                    <a:pt x="3225" y="204228"/>
                  </a:lnTo>
                  <a:lnTo>
                    <a:pt x="7874" y="212293"/>
                  </a:lnTo>
                  <a:lnTo>
                    <a:pt x="11264" y="214109"/>
                  </a:lnTo>
                  <a:lnTo>
                    <a:pt x="14757" y="214109"/>
                  </a:lnTo>
                  <a:lnTo>
                    <a:pt x="16459" y="214109"/>
                  </a:lnTo>
                  <a:lnTo>
                    <a:pt x="18186" y="213677"/>
                  </a:lnTo>
                  <a:lnTo>
                    <a:pt x="24739" y="209918"/>
                  </a:lnTo>
                  <a:lnTo>
                    <a:pt x="26339" y="203809"/>
                  </a:lnTo>
                  <a:close/>
                </a:path>
                <a:path w="473710" h="580389">
                  <a:moveTo>
                    <a:pt x="85877" y="335356"/>
                  </a:moveTo>
                  <a:lnTo>
                    <a:pt x="64643" y="322453"/>
                  </a:lnTo>
                  <a:lnTo>
                    <a:pt x="63258" y="297688"/>
                  </a:lnTo>
                  <a:lnTo>
                    <a:pt x="44411" y="313855"/>
                  </a:lnTo>
                  <a:lnTo>
                    <a:pt x="20383" y="307530"/>
                  </a:lnTo>
                  <a:lnTo>
                    <a:pt x="29959" y="330415"/>
                  </a:lnTo>
                  <a:lnTo>
                    <a:pt x="16510" y="351269"/>
                  </a:lnTo>
                  <a:lnTo>
                    <a:pt x="41275" y="349250"/>
                  </a:lnTo>
                  <a:lnTo>
                    <a:pt x="56972" y="368477"/>
                  </a:lnTo>
                  <a:lnTo>
                    <a:pt x="62712" y="344335"/>
                  </a:lnTo>
                  <a:lnTo>
                    <a:pt x="85877" y="335356"/>
                  </a:lnTo>
                  <a:close/>
                </a:path>
                <a:path w="473710" h="580389">
                  <a:moveTo>
                    <a:pt x="86677" y="80403"/>
                  </a:moveTo>
                  <a:lnTo>
                    <a:pt x="86385" y="69380"/>
                  </a:lnTo>
                  <a:lnTo>
                    <a:pt x="81902" y="65036"/>
                  </a:lnTo>
                  <a:lnTo>
                    <a:pt x="76454" y="65036"/>
                  </a:lnTo>
                  <a:lnTo>
                    <a:pt x="72517" y="65151"/>
                  </a:lnTo>
                  <a:lnTo>
                    <a:pt x="53949" y="48107"/>
                  </a:lnTo>
                  <a:lnTo>
                    <a:pt x="53949" y="75450"/>
                  </a:lnTo>
                  <a:lnTo>
                    <a:pt x="43561" y="85051"/>
                  </a:lnTo>
                  <a:lnTo>
                    <a:pt x="33083" y="75565"/>
                  </a:lnTo>
                  <a:lnTo>
                    <a:pt x="42862" y="65265"/>
                  </a:lnTo>
                  <a:lnTo>
                    <a:pt x="53949" y="75450"/>
                  </a:lnTo>
                  <a:lnTo>
                    <a:pt x="53949" y="48107"/>
                  </a:lnTo>
                  <a:lnTo>
                    <a:pt x="52387" y="46672"/>
                  </a:lnTo>
                  <a:lnTo>
                    <a:pt x="52374" y="44742"/>
                  </a:lnTo>
                  <a:lnTo>
                    <a:pt x="52209" y="35991"/>
                  </a:lnTo>
                  <a:lnTo>
                    <a:pt x="47713" y="31597"/>
                  </a:lnTo>
                  <a:lnTo>
                    <a:pt x="42049" y="31597"/>
                  </a:lnTo>
                  <a:lnTo>
                    <a:pt x="36474" y="31699"/>
                  </a:lnTo>
                  <a:lnTo>
                    <a:pt x="32042" y="36283"/>
                  </a:lnTo>
                  <a:lnTo>
                    <a:pt x="32207" y="45085"/>
                  </a:lnTo>
                  <a:lnTo>
                    <a:pt x="32219" y="47205"/>
                  </a:lnTo>
                  <a:lnTo>
                    <a:pt x="14808" y="65557"/>
                  </a:lnTo>
                  <a:lnTo>
                    <a:pt x="11430" y="65595"/>
                  </a:lnTo>
                  <a:lnTo>
                    <a:pt x="4381" y="65811"/>
                  </a:lnTo>
                  <a:lnTo>
                    <a:pt x="0" y="70446"/>
                  </a:lnTo>
                  <a:lnTo>
                    <a:pt x="330" y="81457"/>
                  </a:lnTo>
                  <a:lnTo>
                    <a:pt x="4813" y="85775"/>
                  </a:lnTo>
                  <a:lnTo>
                    <a:pt x="10439" y="85775"/>
                  </a:lnTo>
                  <a:lnTo>
                    <a:pt x="12268" y="85725"/>
                  </a:lnTo>
                  <a:lnTo>
                    <a:pt x="14236" y="85699"/>
                  </a:lnTo>
                  <a:lnTo>
                    <a:pt x="32981" y="102654"/>
                  </a:lnTo>
                  <a:lnTo>
                    <a:pt x="33020" y="105156"/>
                  </a:lnTo>
                  <a:lnTo>
                    <a:pt x="33096" y="114477"/>
                  </a:lnTo>
                  <a:lnTo>
                    <a:pt x="37604" y="118935"/>
                  </a:lnTo>
                  <a:lnTo>
                    <a:pt x="43218" y="118935"/>
                  </a:lnTo>
                  <a:lnTo>
                    <a:pt x="48780" y="118897"/>
                  </a:lnTo>
                  <a:lnTo>
                    <a:pt x="53263" y="114350"/>
                  </a:lnTo>
                  <a:lnTo>
                    <a:pt x="53187" y="105156"/>
                  </a:lnTo>
                  <a:lnTo>
                    <a:pt x="53162" y="103619"/>
                  </a:lnTo>
                  <a:lnTo>
                    <a:pt x="73012" y="85280"/>
                  </a:lnTo>
                  <a:lnTo>
                    <a:pt x="82283" y="85026"/>
                  </a:lnTo>
                  <a:lnTo>
                    <a:pt x="86677" y="80403"/>
                  </a:lnTo>
                  <a:close/>
                </a:path>
                <a:path w="473710" h="580389">
                  <a:moveTo>
                    <a:pt x="283222" y="7429"/>
                  </a:moveTo>
                  <a:lnTo>
                    <a:pt x="282143" y="4826"/>
                  </a:lnTo>
                  <a:lnTo>
                    <a:pt x="278384" y="1066"/>
                  </a:lnTo>
                  <a:lnTo>
                    <a:pt x="275793" y="0"/>
                  </a:lnTo>
                  <a:lnTo>
                    <a:pt x="270471" y="0"/>
                  </a:lnTo>
                  <a:lnTo>
                    <a:pt x="267881" y="1066"/>
                  </a:lnTo>
                  <a:lnTo>
                    <a:pt x="264121" y="4826"/>
                  </a:lnTo>
                  <a:lnTo>
                    <a:pt x="263055" y="7429"/>
                  </a:lnTo>
                  <a:lnTo>
                    <a:pt x="263055" y="12725"/>
                  </a:lnTo>
                  <a:lnTo>
                    <a:pt x="264121" y="15316"/>
                  </a:lnTo>
                  <a:lnTo>
                    <a:pt x="267881" y="19062"/>
                  </a:lnTo>
                  <a:lnTo>
                    <a:pt x="270471" y="20142"/>
                  </a:lnTo>
                  <a:lnTo>
                    <a:pt x="273138" y="20142"/>
                  </a:lnTo>
                  <a:lnTo>
                    <a:pt x="275793" y="20142"/>
                  </a:lnTo>
                  <a:lnTo>
                    <a:pt x="278384" y="19062"/>
                  </a:lnTo>
                  <a:lnTo>
                    <a:pt x="282143" y="15316"/>
                  </a:lnTo>
                  <a:lnTo>
                    <a:pt x="283222" y="12725"/>
                  </a:lnTo>
                  <a:lnTo>
                    <a:pt x="283222" y="7429"/>
                  </a:lnTo>
                  <a:close/>
                </a:path>
                <a:path w="473710" h="580389">
                  <a:moveTo>
                    <a:pt x="289585" y="117335"/>
                  </a:moveTo>
                  <a:lnTo>
                    <a:pt x="285064" y="112826"/>
                  </a:lnTo>
                  <a:lnTo>
                    <a:pt x="272300" y="112826"/>
                  </a:lnTo>
                  <a:lnTo>
                    <a:pt x="267779" y="117335"/>
                  </a:lnTo>
                  <a:lnTo>
                    <a:pt x="267779" y="128460"/>
                  </a:lnTo>
                  <a:lnTo>
                    <a:pt x="272300" y="132969"/>
                  </a:lnTo>
                  <a:lnTo>
                    <a:pt x="279501" y="132969"/>
                  </a:lnTo>
                  <a:lnTo>
                    <a:pt x="285064" y="132969"/>
                  </a:lnTo>
                  <a:lnTo>
                    <a:pt x="289585" y="128460"/>
                  </a:lnTo>
                  <a:lnTo>
                    <a:pt x="289585" y="117335"/>
                  </a:lnTo>
                  <a:close/>
                </a:path>
                <a:path w="473710" h="580389">
                  <a:moveTo>
                    <a:pt x="290601" y="529932"/>
                  </a:moveTo>
                  <a:lnTo>
                    <a:pt x="286080" y="525424"/>
                  </a:lnTo>
                  <a:lnTo>
                    <a:pt x="181457" y="525424"/>
                  </a:lnTo>
                  <a:lnTo>
                    <a:pt x="176949" y="529932"/>
                  </a:lnTo>
                  <a:lnTo>
                    <a:pt x="176949" y="541058"/>
                  </a:lnTo>
                  <a:lnTo>
                    <a:pt x="181457" y="545566"/>
                  </a:lnTo>
                  <a:lnTo>
                    <a:pt x="280517" y="545566"/>
                  </a:lnTo>
                  <a:lnTo>
                    <a:pt x="286080" y="545566"/>
                  </a:lnTo>
                  <a:lnTo>
                    <a:pt x="290601" y="541058"/>
                  </a:lnTo>
                  <a:lnTo>
                    <a:pt x="290601" y="529932"/>
                  </a:lnTo>
                  <a:close/>
                </a:path>
                <a:path w="473710" h="580389">
                  <a:moveTo>
                    <a:pt x="290601" y="498500"/>
                  </a:moveTo>
                  <a:lnTo>
                    <a:pt x="286080" y="493991"/>
                  </a:lnTo>
                  <a:lnTo>
                    <a:pt x="181457" y="493991"/>
                  </a:lnTo>
                  <a:lnTo>
                    <a:pt x="176949" y="498500"/>
                  </a:lnTo>
                  <a:lnTo>
                    <a:pt x="176949" y="509625"/>
                  </a:lnTo>
                  <a:lnTo>
                    <a:pt x="181457" y="514134"/>
                  </a:lnTo>
                  <a:lnTo>
                    <a:pt x="280517" y="514134"/>
                  </a:lnTo>
                  <a:lnTo>
                    <a:pt x="286080" y="514134"/>
                  </a:lnTo>
                  <a:lnTo>
                    <a:pt x="290601" y="509625"/>
                  </a:lnTo>
                  <a:lnTo>
                    <a:pt x="290601" y="498500"/>
                  </a:lnTo>
                  <a:close/>
                </a:path>
                <a:path w="473710" h="580389">
                  <a:moveTo>
                    <a:pt x="299123" y="221475"/>
                  </a:moveTo>
                  <a:lnTo>
                    <a:pt x="295173" y="216522"/>
                  </a:lnTo>
                  <a:lnTo>
                    <a:pt x="284137" y="215226"/>
                  </a:lnTo>
                  <a:lnTo>
                    <a:pt x="279133" y="219176"/>
                  </a:lnTo>
                  <a:lnTo>
                    <a:pt x="278460" y="224675"/>
                  </a:lnTo>
                  <a:lnTo>
                    <a:pt x="276885" y="232295"/>
                  </a:lnTo>
                  <a:lnTo>
                    <a:pt x="270802" y="247167"/>
                  </a:lnTo>
                  <a:lnTo>
                    <a:pt x="257708" y="261404"/>
                  </a:lnTo>
                  <a:lnTo>
                    <a:pt x="235077" y="267119"/>
                  </a:lnTo>
                  <a:lnTo>
                    <a:pt x="229590" y="266915"/>
                  </a:lnTo>
                  <a:lnTo>
                    <a:pt x="224815" y="271208"/>
                  </a:lnTo>
                  <a:lnTo>
                    <a:pt x="224358" y="282321"/>
                  </a:lnTo>
                  <a:lnTo>
                    <a:pt x="228688" y="287007"/>
                  </a:lnTo>
                  <a:lnTo>
                    <a:pt x="237223" y="287299"/>
                  </a:lnTo>
                  <a:lnTo>
                    <a:pt x="264566" y="280847"/>
                  </a:lnTo>
                  <a:lnTo>
                    <a:pt x="283057" y="265087"/>
                  </a:lnTo>
                  <a:lnTo>
                    <a:pt x="293941" y="245351"/>
                  </a:lnTo>
                  <a:lnTo>
                    <a:pt x="298500" y="226999"/>
                  </a:lnTo>
                  <a:lnTo>
                    <a:pt x="299123" y="221475"/>
                  </a:lnTo>
                  <a:close/>
                </a:path>
                <a:path w="473710" h="580389">
                  <a:moveTo>
                    <a:pt x="306882" y="187045"/>
                  </a:moveTo>
                  <a:lnTo>
                    <a:pt x="301332" y="177393"/>
                  </a:lnTo>
                  <a:lnTo>
                    <a:pt x="295097" y="175768"/>
                  </a:lnTo>
                  <a:lnTo>
                    <a:pt x="285432" y="181317"/>
                  </a:lnTo>
                  <a:lnTo>
                    <a:pt x="283768" y="187464"/>
                  </a:lnTo>
                  <a:lnTo>
                    <a:pt x="288417" y="195529"/>
                  </a:lnTo>
                  <a:lnTo>
                    <a:pt x="291807" y="197345"/>
                  </a:lnTo>
                  <a:lnTo>
                    <a:pt x="295300" y="197345"/>
                  </a:lnTo>
                  <a:lnTo>
                    <a:pt x="297002" y="197345"/>
                  </a:lnTo>
                  <a:lnTo>
                    <a:pt x="298729" y="196913"/>
                  </a:lnTo>
                  <a:lnTo>
                    <a:pt x="305282" y="193154"/>
                  </a:lnTo>
                  <a:lnTo>
                    <a:pt x="306882" y="187045"/>
                  </a:lnTo>
                  <a:close/>
                </a:path>
                <a:path w="473710" h="580389">
                  <a:moveTo>
                    <a:pt x="358444" y="490220"/>
                  </a:moveTo>
                  <a:lnTo>
                    <a:pt x="357098" y="487375"/>
                  </a:lnTo>
                  <a:lnTo>
                    <a:pt x="320687" y="457390"/>
                  </a:lnTo>
                  <a:lnTo>
                    <a:pt x="320687" y="432536"/>
                  </a:lnTo>
                  <a:lnTo>
                    <a:pt x="320852" y="432206"/>
                  </a:lnTo>
                  <a:lnTo>
                    <a:pt x="318846" y="426161"/>
                  </a:lnTo>
                  <a:lnTo>
                    <a:pt x="313867" y="423646"/>
                  </a:lnTo>
                  <a:lnTo>
                    <a:pt x="304495" y="418033"/>
                  </a:lnTo>
                  <a:lnTo>
                    <a:pt x="284645" y="402196"/>
                  </a:lnTo>
                  <a:lnTo>
                    <a:pt x="265430" y="376986"/>
                  </a:lnTo>
                  <a:lnTo>
                    <a:pt x="257924" y="343255"/>
                  </a:lnTo>
                  <a:lnTo>
                    <a:pt x="258229" y="337705"/>
                  </a:lnTo>
                  <a:lnTo>
                    <a:pt x="253961" y="332955"/>
                  </a:lnTo>
                  <a:lnTo>
                    <a:pt x="242862" y="332333"/>
                  </a:lnTo>
                  <a:lnTo>
                    <a:pt x="238086" y="336600"/>
                  </a:lnTo>
                  <a:lnTo>
                    <a:pt x="237782" y="342163"/>
                  </a:lnTo>
                  <a:lnTo>
                    <a:pt x="246392" y="384200"/>
                  </a:lnTo>
                  <a:lnTo>
                    <a:pt x="268909" y="415086"/>
                  </a:lnTo>
                  <a:lnTo>
                    <a:pt x="284111" y="427456"/>
                  </a:lnTo>
                  <a:lnTo>
                    <a:pt x="271246" y="427456"/>
                  </a:lnTo>
                  <a:lnTo>
                    <a:pt x="266725" y="431965"/>
                  </a:lnTo>
                  <a:lnTo>
                    <a:pt x="266725" y="443090"/>
                  </a:lnTo>
                  <a:lnTo>
                    <a:pt x="271246" y="447598"/>
                  </a:lnTo>
                  <a:lnTo>
                    <a:pt x="300507" y="447598"/>
                  </a:lnTo>
                  <a:lnTo>
                    <a:pt x="300507" y="455180"/>
                  </a:lnTo>
                  <a:lnTo>
                    <a:pt x="274942" y="455180"/>
                  </a:lnTo>
                  <a:lnTo>
                    <a:pt x="270433" y="459689"/>
                  </a:lnTo>
                  <a:lnTo>
                    <a:pt x="270433" y="470814"/>
                  </a:lnTo>
                  <a:lnTo>
                    <a:pt x="274942" y="475322"/>
                  </a:lnTo>
                  <a:lnTo>
                    <a:pt x="310603" y="475322"/>
                  </a:lnTo>
                  <a:lnTo>
                    <a:pt x="310743" y="475322"/>
                  </a:lnTo>
                  <a:lnTo>
                    <a:pt x="338264" y="497979"/>
                  </a:lnTo>
                  <a:lnTo>
                    <a:pt x="338264" y="559828"/>
                  </a:lnTo>
                  <a:lnTo>
                    <a:pt x="130009" y="559892"/>
                  </a:lnTo>
                  <a:lnTo>
                    <a:pt x="130009" y="495998"/>
                  </a:lnTo>
                  <a:lnTo>
                    <a:pt x="159334" y="475322"/>
                  </a:lnTo>
                  <a:lnTo>
                    <a:pt x="249047" y="475322"/>
                  </a:lnTo>
                  <a:lnTo>
                    <a:pt x="254622" y="475322"/>
                  </a:lnTo>
                  <a:lnTo>
                    <a:pt x="259130" y="470814"/>
                  </a:lnTo>
                  <a:lnTo>
                    <a:pt x="259130" y="459689"/>
                  </a:lnTo>
                  <a:lnTo>
                    <a:pt x="254622" y="455180"/>
                  </a:lnTo>
                  <a:lnTo>
                    <a:pt x="166103" y="455180"/>
                  </a:lnTo>
                  <a:lnTo>
                    <a:pt x="166103" y="447598"/>
                  </a:lnTo>
                  <a:lnTo>
                    <a:pt x="254622" y="447598"/>
                  </a:lnTo>
                  <a:lnTo>
                    <a:pt x="259130" y="443090"/>
                  </a:lnTo>
                  <a:lnTo>
                    <a:pt x="259130" y="431965"/>
                  </a:lnTo>
                  <a:lnTo>
                    <a:pt x="254622" y="427456"/>
                  </a:lnTo>
                  <a:lnTo>
                    <a:pt x="186283" y="427456"/>
                  </a:lnTo>
                  <a:lnTo>
                    <a:pt x="200444" y="413981"/>
                  </a:lnTo>
                  <a:lnTo>
                    <a:pt x="221513" y="382790"/>
                  </a:lnTo>
                  <a:lnTo>
                    <a:pt x="231013" y="342709"/>
                  </a:lnTo>
                  <a:lnTo>
                    <a:pt x="231013" y="337146"/>
                  </a:lnTo>
                  <a:lnTo>
                    <a:pt x="226491" y="332638"/>
                  </a:lnTo>
                  <a:lnTo>
                    <a:pt x="215353" y="332638"/>
                  </a:lnTo>
                  <a:lnTo>
                    <a:pt x="210832" y="337146"/>
                  </a:lnTo>
                  <a:lnTo>
                    <a:pt x="210832" y="342709"/>
                  </a:lnTo>
                  <a:lnTo>
                    <a:pt x="202501" y="375666"/>
                  </a:lnTo>
                  <a:lnTo>
                    <a:pt x="184124" y="401878"/>
                  </a:lnTo>
                  <a:lnTo>
                    <a:pt x="165646" y="419227"/>
                  </a:lnTo>
                  <a:lnTo>
                    <a:pt x="157010" y="425640"/>
                  </a:lnTo>
                  <a:lnTo>
                    <a:pt x="154190" y="427456"/>
                  </a:lnTo>
                  <a:lnTo>
                    <a:pt x="150444" y="427456"/>
                  </a:lnTo>
                  <a:lnTo>
                    <a:pt x="145935" y="431965"/>
                  </a:lnTo>
                  <a:lnTo>
                    <a:pt x="145935" y="460133"/>
                  </a:lnTo>
                  <a:lnTo>
                    <a:pt x="111429" y="484441"/>
                  </a:lnTo>
                  <a:lnTo>
                    <a:pt x="109829" y="487514"/>
                  </a:lnTo>
                  <a:lnTo>
                    <a:pt x="109829" y="572630"/>
                  </a:lnTo>
                  <a:lnTo>
                    <a:pt x="110896" y="575195"/>
                  </a:lnTo>
                  <a:lnTo>
                    <a:pt x="114681" y="578967"/>
                  </a:lnTo>
                  <a:lnTo>
                    <a:pt x="117246" y="580034"/>
                  </a:lnTo>
                  <a:lnTo>
                    <a:pt x="119926" y="580034"/>
                  </a:lnTo>
                  <a:lnTo>
                    <a:pt x="353923" y="579958"/>
                  </a:lnTo>
                  <a:lnTo>
                    <a:pt x="358444" y="575449"/>
                  </a:lnTo>
                  <a:lnTo>
                    <a:pt x="358444" y="490220"/>
                  </a:lnTo>
                  <a:close/>
                </a:path>
                <a:path w="473710" h="580389">
                  <a:moveTo>
                    <a:pt x="377329" y="89750"/>
                  </a:moveTo>
                  <a:lnTo>
                    <a:pt x="372821" y="85242"/>
                  </a:lnTo>
                  <a:lnTo>
                    <a:pt x="361670" y="85242"/>
                  </a:lnTo>
                  <a:lnTo>
                    <a:pt x="357162" y="85293"/>
                  </a:lnTo>
                  <a:lnTo>
                    <a:pt x="357162" y="105435"/>
                  </a:lnTo>
                  <a:lnTo>
                    <a:pt x="357162" y="113944"/>
                  </a:lnTo>
                  <a:lnTo>
                    <a:pt x="298081" y="113944"/>
                  </a:lnTo>
                  <a:lnTo>
                    <a:pt x="293573" y="118452"/>
                  </a:lnTo>
                  <a:lnTo>
                    <a:pt x="293573" y="129578"/>
                  </a:lnTo>
                  <a:lnTo>
                    <a:pt x="298081" y="134086"/>
                  </a:lnTo>
                  <a:lnTo>
                    <a:pt x="332041" y="134086"/>
                  </a:lnTo>
                  <a:lnTo>
                    <a:pt x="331139" y="178396"/>
                  </a:lnTo>
                  <a:lnTo>
                    <a:pt x="324383" y="221475"/>
                  </a:lnTo>
                  <a:lnTo>
                    <a:pt x="294284" y="281724"/>
                  </a:lnTo>
                  <a:lnTo>
                    <a:pt x="250151" y="304393"/>
                  </a:lnTo>
                  <a:lnTo>
                    <a:pt x="234924" y="305511"/>
                  </a:lnTo>
                  <a:lnTo>
                    <a:pt x="218909" y="304266"/>
                  </a:lnTo>
                  <a:lnTo>
                    <a:pt x="175463" y="281546"/>
                  </a:lnTo>
                  <a:lnTo>
                    <a:pt x="145072" y="220091"/>
                  </a:lnTo>
                  <a:lnTo>
                    <a:pt x="138430" y="176199"/>
                  </a:lnTo>
                  <a:lnTo>
                    <a:pt x="137820" y="134086"/>
                  </a:lnTo>
                  <a:lnTo>
                    <a:pt x="249745" y="134086"/>
                  </a:lnTo>
                  <a:lnTo>
                    <a:pt x="255320" y="134086"/>
                  </a:lnTo>
                  <a:lnTo>
                    <a:pt x="259829" y="129578"/>
                  </a:lnTo>
                  <a:lnTo>
                    <a:pt x="259829" y="118452"/>
                  </a:lnTo>
                  <a:lnTo>
                    <a:pt x="255320" y="113944"/>
                  </a:lnTo>
                  <a:lnTo>
                    <a:pt x="131483" y="113944"/>
                  </a:lnTo>
                  <a:lnTo>
                    <a:pt x="122504" y="113563"/>
                  </a:lnTo>
                  <a:lnTo>
                    <a:pt x="122085" y="113944"/>
                  </a:lnTo>
                  <a:lnTo>
                    <a:pt x="119824" y="113944"/>
                  </a:lnTo>
                  <a:lnTo>
                    <a:pt x="119824" y="105435"/>
                  </a:lnTo>
                  <a:lnTo>
                    <a:pt x="357162" y="105435"/>
                  </a:lnTo>
                  <a:lnTo>
                    <a:pt x="357162" y="85293"/>
                  </a:lnTo>
                  <a:lnTo>
                    <a:pt x="115760" y="85293"/>
                  </a:lnTo>
                  <a:lnTo>
                    <a:pt x="115303" y="84836"/>
                  </a:lnTo>
                  <a:lnTo>
                    <a:pt x="104165" y="84836"/>
                  </a:lnTo>
                  <a:lnTo>
                    <a:pt x="99656" y="89344"/>
                  </a:lnTo>
                  <a:lnTo>
                    <a:pt x="99656" y="129578"/>
                  </a:lnTo>
                  <a:lnTo>
                    <a:pt x="104165" y="134086"/>
                  </a:lnTo>
                  <a:lnTo>
                    <a:pt x="117703" y="134086"/>
                  </a:lnTo>
                  <a:lnTo>
                    <a:pt x="118516" y="179514"/>
                  </a:lnTo>
                  <a:lnTo>
                    <a:pt x="126187" y="227279"/>
                  </a:lnTo>
                  <a:lnTo>
                    <a:pt x="140385" y="266166"/>
                  </a:lnTo>
                  <a:lnTo>
                    <a:pt x="176758" y="308787"/>
                  </a:lnTo>
                  <a:lnTo>
                    <a:pt x="214934" y="323989"/>
                  </a:lnTo>
                  <a:lnTo>
                    <a:pt x="224790" y="324840"/>
                  </a:lnTo>
                  <a:lnTo>
                    <a:pt x="225793" y="325843"/>
                  </a:lnTo>
                  <a:lnTo>
                    <a:pt x="232549" y="325894"/>
                  </a:lnTo>
                  <a:lnTo>
                    <a:pt x="234886" y="325704"/>
                  </a:lnTo>
                  <a:lnTo>
                    <a:pt x="237210" y="325894"/>
                  </a:lnTo>
                  <a:lnTo>
                    <a:pt x="243954" y="325843"/>
                  </a:lnTo>
                  <a:lnTo>
                    <a:pt x="244932" y="324853"/>
                  </a:lnTo>
                  <a:lnTo>
                    <a:pt x="254800" y="324002"/>
                  </a:lnTo>
                  <a:lnTo>
                    <a:pt x="292963" y="308914"/>
                  </a:lnTo>
                  <a:lnTo>
                    <a:pt x="329272" y="266903"/>
                  </a:lnTo>
                  <a:lnTo>
                    <a:pt x="343420" y="229006"/>
                  </a:lnTo>
                  <a:lnTo>
                    <a:pt x="351116" y="182232"/>
                  </a:lnTo>
                  <a:lnTo>
                    <a:pt x="352171" y="134086"/>
                  </a:lnTo>
                  <a:lnTo>
                    <a:pt x="360121" y="134086"/>
                  </a:lnTo>
                  <a:lnTo>
                    <a:pt x="361162" y="134086"/>
                  </a:lnTo>
                  <a:lnTo>
                    <a:pt x="361670" y="134594"/>
                  </a:lnTo>
                  <a:lnTo>
                    <a:pt x="367245" y="134594"/>
                  </a:lnTo>
                  <a:lnTo>
                    <a:pt x="372821" y="134594"/>
                  </a:lnTo>
                  <a:lnTo>
                    <a:pt x="377329" y="130086"/>
                  </a:lnTo>
                  <a:lnTo>
                    <a:pt x="377329" y="89750"/>
                  </a:lnTo>
                  <a:close/>
                </a:path>
                <a:path w="473710" h="580389">
                  <a:moveTo>
                    <a:pt x="409295" y="379145"/>
                  </a:moveTo>
                  <a:lnTo>
                    <a:pt x="403733" y="369506"/>
                  </a:lnTo>
                  <a:lnTo>
                    <a:pt x="397510" y="367880"/>
                  </a:lnTo>
                  <a:lnTo>
                    <a:pt x="387845" y="373418"/>
                  </a:lnTo>
                  <a:lnTo>
                    <a:pt x="386181" y="379577"/>
                  </a:lnTo>
                  <a:lnTo>
                    <a:pt x="390829" y="387642"/>
                  </a:lnTo>
                  <a:lnTo>
                    <a:pt x="394220" y="389458"/>
                  </a:lnTo>
                  <a:lnTo>
                    <a:pt x="397713" y="389458"/>
                  </a:lnTo>
                  <a:lnTo>
                    <a:pt x="399415" y="389458"/>
                  </a:lnTo>
                  <a:lnTo>
                    <a:pt x="401142" y="389026"/>
                  </a:lnTo>
                  <a:lnTo>
                    <a:pt x="407695" y="385267"/>
                  </a:lnTo>
                  <a:lnTo>
                    <a:pt x="409295" y="379145"/>
                  </a:lnTo>
                  <a:close/>
                </a:path>
                <a:path w="473710" h="580389">
                  <a:moveTo>
                    <a:pt x="445185" y="40982"/>
                  </a:moveTo>
                  <a:lnTo>
                    <a:pt x="424408" y="28359"/>
                  </a:lnTo>
                  <a:lnTo>
                    <a:pt x="423049" y="4127"/>
                  </a:lnTo>
                  <a:lnTo>
                    <a:pt x="404609" y="19951"/>
                  </a:lnTo>
                  <a:lnTo>
                    <a:pt x="381101" y="13754"/>
                  </a:lnTo>
                  <a:lnTo>
                    <a:pt x="390474" y="36156"/>
                  </a:lnTo>
                  <a:lnTo>
                    <a:pt x="377304" y="56553"/>
                  </a:lnTo>
                  <a:lnTo>
                    <a:pt x="401535" y="54571"/>
                  </a:lnTo>
                  <a:lnTo>
                    <a:pt x="416902" y="73393"/>
                  </a:lnTo>
                  <a:lnTo>
                    <a:pt x="422516" y="49771"/>
                  </a:lnTo>
                  <a:lnTo>
                    <a:pt x="445185" y="40982"/>
                  </a:lnTo>
                  <a:close/>
                </a:path>
                <a:path w="473710" h="580389">
                  <a:moveTo>
                    <a:pt x="473329" y="239128"/>
                  </a:moveTo>
                  <a:lnTo>
                    <a:pt x="473036" y="228092"/>
                  </a:lnTo>
                  <a:lnTo>
                    <a:pt x="468553" y="223761"/>
                  </a:lnTo>
                  <a:lnTo>
                    <a:pt x="463105" y="223761"/>
                  </a:lnTo>
                  <a:lnTo>
                    <a:pt x="457403" y="223913"/>
                  </a:lnTo>
                  <a:lnTo>
                    <a:pt x="451599" y="218567"/>
                  </a:lnTo>
                  <a:lnTo>
                    <a:pt x="438873" y="206883"/>
                  </a:lnTo>
                  <a:lnTo>
                    <a:pt x="438873" y="234238"/>
                  </a:lnTo>
                  <a:lnTo>
                    <a:pt x="422795" y="249097"/>
                  </a:lnTo>
                  <a:lnTo>
                    <a:pt x="406679" y="234518"/>
                  </a:lnTo>
                  <a:lnTo>
                    <a:pt x="421817" y="218567"/>
                  </a:lnTo>
                  <a:lnTo>
                    <a:pt x="438873" y="234238"/>
                  </a:lnTo>
                  <a:lnTo>
                    <a:pt x="438873" y="206883"/>
                  </a:lnTo>
                  <a:lnTo>
                    <a:pt x="431342" y="199961"/>
                  </a:lnTo>
                  <a:lnTo>
                    <a:pt x="431304" y="196621"/>
                  </a:lnTo>
                  <a:lnTo>
                    <a:pt x="431126" y="187083"/>
                  </a:lnTo>
                  <a:lnTo>
                    <a:pt x="426466" y="182676"/>
                  </a:lnTo>
                  <a:lnTo>
                    <a:pt x="415391" y="182867"/>
                  </a:lnTo>
                  <a:lnTo>
                    <a:pt x="410959" y="187464"/>
                  </a:lnTo>
                  <a:lnTo>
                    <a:pt x="411137" y="196989"/>
                  </a:lnTo>
                  <a:lnTo>
                    <a:pt x="411175" y="200507"/>
                  </a:lnTo>
                  <a:lnTo>
                    <a:pt x="388518" y="224370"/>
                  </a:lnTo>
                  <a:lnTo>
                    <a:pt x="383451" y="224434"/>
                  </a:lnTo>
                  <a:lnTo>
                    <a:pt x="376059" y="224663"/>
                  </a:lnTo>
                  <a:lnTo>
                    <a:pt x="371690" y="229311"/>
                  </a:lnTo>
                  <a:lnTo>
                    <a:pt x="372021" y="240322"/>
                  </a:lnTo>
                  <a:lnTo>
                    <a:pt x="376504" y="244627"/>
                  </a:lnTo>
                  <a:lnTo>
                    <a:pt x="382028" y="244627"/>
                  </a:lnTo>
                  <a:lnTo>
                    <a:pt x="384302" y="244563"/>
                  </a:lnTo>
                  <a:lnTo>
                    <a:pt x="387692" y="244525"/>
                  </a:lnTo>
                  <a:lnTo>
                    <a:pt x="412076" y="266585"/>
                  </a:lnTo>
                  <a:lnTo>
                    <a:pt x="412140" y="270675"/>
                  </a:lnTo>
                  <a:lnTo>
                    <a:pt x="412216" y="280835"/>
                  </a:lnTo>
                  <a:lnTo>
                    <a:pt x="416725" y="285292"/>
                  </a:lnTo>
                  <a:lnTo>
                    <a:pt x="422351" y="285292"/>
                  </a:lnTo>
                  <a:lnTo>
                    <a:pt x="427913" y="285242"/>
                  </a:lnTo>
                  <a:lnTo>
                    <a:pt x="432396" y="280695"/>
                  </a:lnTo>
                  <a:lnTo>
                    <a:pt x="432308" y="270675"/>
                  </a:lnTo>
                  <a:lnTo>
                    <a:pt x="432257" y="267792"/>
                  </a:lnTo>
                  <a:lnTo>
                    <a:pt x="452501" y="249097"/>
                  </a:lnTo>
                  <a:lnTo>
                    <a:pt x="457962" y="244043"/>
                  </a:lnTo>
                  <a:lnTo>
                    <a:pt x="468934" y="243751"/>
                  </a:lnTo>
                  <a:lnTo>
                    <a:pt x="473329" y="2391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98489" y="5122099"/>
              <a:ext cx="222096" cy="22146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05751" y="5122099"/>
              <a:ext cx="222096" cy="22146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807033" y="4950828"/>
              <a:ext cx="511809" cy="324485"/>
            </a:xfrm>
            <a:custGeom>
              <a:avLst/>
              <a:gdLst/>
              <a:ahLst/>
              <a:cxnLst/>
              <a:rect l="l" t="t" r="r" b="b"/>
              <a:pathLst>
                <a:path w="511809" h="324485">
                  <a:moveTo>
                    <a:pt x="44297" y="125285"/>
                  </a:moveTo>
                  <a:lnTo>
                    <a:pt x="39776" y="119291"/>
                  </a:lnTo>
                  <a:lnTo>
                    <a:pt x="26758" y="117462"/>
                  </a:lnTo>
                  <a:lnTo>
                    <a:pt x="20751" y="121983"/>
                  </a:lnTo>
                  <a:lnTo>
                    <a:pt x="0" y="269087"/>
                  </a:lnTo>
                  <a:lnTo>
                    <a:pt x="4521" y="275082"/>
                  </a:lnTo>
                  <a:lnTo>
                    <a:pt x="12700" y="276110"/>
                  </a:lnTo>
                  <a:lnTo>
                    <a:pt x="18529" y="276110"/>
                  </a:lnTo>
                  <a:lnTo>
                    <a:pt x="23622" y="271830"/>
                  </a:lnTo>
                  <a:lnTo>
                    <a:pt x="44297" y="125285"/>
                  </a:lnTo>
                  <a:close/>
                </a:path>
                <a:path w="511809" h="324485">
                  <a:moveTo>
                    <a:pt x="48907" y="96278"/>
                  </a:moveTo>
                  <a:lnTo>
                    <a:pt x="48348" y="93662"/>
                  </a:lnTo>
                  <a:lnTo>
                    <a:pt x="47091" y="91465"/>
                  </a:lnTo>
                  <a:lnTo>
                    <a:pt x="44551" y="85788"/>
                  </a:lnTo>
                  <a:lnTo>
                    <a:pt x="39116" y="84289"/>
                  </a:lnTo>
                  <a:lnTo>
                    <a:pt x="31013" y="84505"/>
                  </a:lnTo>
                  <a:lnTo>
                    <a:pt x="25311" y="87871"/>
                  </a:lnTo>
                  <a:lnTo>
                    <a:pt x="23926" y="97739"/>
                  </a:lnTo>
                  <a:lnTo>
                    <a:pt x="24523" y="100406"/>
                  </a:lnTo>
                  <a:lnTo>
                    <a:pt x="25831" y="102641"/>
                  </a:lnTo>
                  <a:lnTo>
                    <a:pt x="28321" y="108026"/>
                  </a:lnTo>
                  <a:lnTo>
                    <a:pt x="33489" y="109562"/>
                  </a:lnTo>
                  <a:lnTo>
                    <a:pt x="36703" y="109562"/>
                  </a:lnTo>
                  <a:lnTo>
                    <a:pt x="41833" y="109423"/>
                  </a:lnTo>
                  <a:lnTo>
                    <a:pt x="47523" y="106057"/>
                  </a:lnTo>
                  <a:lnTo>
                    <a:pt x="48907" y="96278"/>
                  </a:lnTo>
                  <a:close/>
                </a:path>
                <a:path w="511809" h="324485">
                  <a:moveTo>
                    <a:pt x="308902" y="136347"/>
                  </a:moveTo>
                  <a:lnTo>
                    <a:pt x="304787" y="130073"/>
                  </a:lnTo>
                  <a:lnTo>
                    <a:pt x="295617" y="128143"/>
                  </a:lnTo>
                  <a:lnTo>
                    <a:pt x="292874" y="128562"/>
                  </a:lnTo>
                  <a:lnTo>
                    <a:pt x="290550" y="129743"/>
                  </a:lnTo>
                  <a:lnTo>
                    <a:pt x="286143" y="131622"/>
                  </a:lnTo>
                  <a:lnTo>
                    <a:pt x="283146" y="136093"/>
                  </a:lnTo>
                  <a:lnTo>
                    <a:pt x="283781" y="150152"/>
                  </a:lnTo>
                  <a:lnTo>
                    <a:pt x="290550" y="153085"/>
                  </a:lnTo>
                  <a:lnTo>
                    <a:pt x="294487" y="153403"/>
                  </a:lnTo>
                  <a:lnTo>
                    <a:pt x="295325" y="153441"/>
                  </a:lnTo>
                  <a:lnTo>
                    <a:pt x="299377" y="153441"/>
                  </a:lnTo>
                  <a:lnTo>
                    <a:pt x="305765" y="151231"/>
                  </a:lnTo>
                  <a:lnTo>
                    <a:pt x="308902" y="136347"/>
                  </a:lnTo>
                  <a:close/>
                </a:path>
                <a:path w="511809" h="324485">
                  <a:moveTo>
                    <a:pt x="313334" y="276237"/>
                  </a:moveTo>
                  <a:lnTo>
                    <a:pt x="308368" y="167411"/>
                  </a:lnTo>
                  <a:lnTo>
                    <a:pt x="302818" y="162331"/>
                  </a:lnTo>
                  <a:lnTo>
                    <a:pt x="289699" y="162941"/>
                  </a:lnTo>
                  <a:lnTo>
                    <a:pt x="284619" y="168490"/>
                  </a:lnTo>
                  <a:lnTo>
                    <a:pt x="287350" y="228612"/>
                  </a:lnTo>
                  <a:lnTo>
                    <a:pt x="285102" y="227101"/>
                  </a:lnTo>
                  <a:lnTo>
                    <a:pt x="285102" y="270344"/>
                  </a:lnTo>
                  <a:lnTo>
                    <a:pt x="282740" y="281965"/>
                  </a:lnTo>
                  <a:lnTo>
                    <a:pt x="276313" y="291465"/>
                  </a:lnTo>
                  <a:lnTo>
                    <a:pt x="266788" y="297878"/>
                  </a:lnTo>
                  <a:lnTo>
                    <a:pt x="255143" y="300228"/>
                  </a:lnTo>
                  <a:lnTo>
                    <a:pt x="243497" y="297878"/>
                  </a:lnTo>
                  <a:lnTo>
                    <a:pt x="233972" y="291465"/>
                  </a:lnTo>
                  <a:lnTo>
                    <a:pt x="227545" y="281965"/>
                  </a:lnTo>
                  <a:lnTo>
                    <a:pt x="225183" y="270344"/>
                  </a:lnTo>
                  <a:lnTo>
                    <a:pt x="227545" y="258737"/>
                  </a:lnTo>
                  <a:lnTo>
                    <a:pt x="266788" y="242824"/>
                  </a:lnTo>
                  <a:lnTo>
                    <a:pt x="285102" y="270344"/>
                  </a:lnTo>
                  <a:lnTo>
                    <a:pt x="285102" y="227101"/>
                  </a:lnTo>
                  <a:lnTo>
                    <a:pt x="276034" y="220980"/>
                  </a:lnTo>
                  <a:lnTo>
                    <a:pt x="255143" y="216763"/>
                  </a:lnTo>
                  <a:lnTo>
                    <a:pt x="234251" y="220980"/>
                  </a:lnTo>
                  <a:lnTo>
                    <a:pt x="221449" y="229590"/>
                  </a:lnTo>
                  <a:lnTo>
                    <a:pt x="227418" y="55232"/>
                  </a:lnTo>
                  <a:lnTo>
                    <a:pt x="173812" y="8115"/>
                  </a:lnTo>
                  <a:lnTo>
                    <a:pt x="124841" y="0"/>
                  </a:lnTo>
                  <a:lnTo>
                    <a:pt x="75539" y="7340"/>
                  </a:lnTo>
                  <a:lnTo>
                    <a:pt x="47764" y="23647"/>
                  </a:lnTo>
                  <a:lnTo>
                    <a:pt x="34645" y="40322"/>
                  </a:lnTo>
                  <a:lnTo>
                    <a:pt x="31153" y="48793"/>
                  </a:lnTo>
                  <a:lnTo>
                    <a:pt x="27813" y="71932"/>
                  </a:lnTo>
                  <a:lnTo>
                    <a:pt x="32346" y="77927"/>
                  </a:lnTo>
                  <a:lnTo>
                    <a:pt x="45351" y="79756"/>
                  </a:lnTo>
                  <a:lnTo>
                    <a:pt x="51358" y="75234"/>
                  </a:lnTo>
                  <a:lnTo>
                    <a:pt x="54330" y="54203"/>
                  </a:lnTo>
                  <a:lnTo>
                    <a:pt x="57708" y="47993"/>
                  </a:lnTo>
                  <a:lnTo>
                    <a:pt x="68160" y="37668"/>
                  </a:lnTo>
                  <a:lnTo>
                    <a:pt x="88874" y="27990"/>
                  </a:lnTo>
                  <a:lnTo>
                    <a:pt x="123063" y="23698"/>
                  </a:lnTo>
                  <a:lnTo>
                    <a:pt x="159385" y="28371"/>
                  </a:lnTo>
                  <a:lnTo>
                    <a:pt x="182880" y="38747"/>
                  </a:lnTo>
                  <a:lnTo>
                    <a:pt x="196964" y="50482"/>
                  </a:lnTo>
                  <a:lnTo>
                    <a:pt x="203492" y="59220"/>
                  </a:lnTo>
                  <a:lnTo>
                    <a:pt x="196227" y="271627"/>
                  </a:lnTo>
                  <a:lnTo>
                    <a:pt x="201371" y="277114"/>
                  </a:lnTo>
                  <a:lnTo>
                    <a:pt x="202780" y="277164"/>
                  </a:lnTo>
                  <a:lnTo>
                    <a:pt x="205638" y="291185"/>
                  </a:lnTo>
                  <a:lnTo>
                    <a:pt x="217170" y="308216"/>
                  </a:lnTo>
                  <a:lnTo>
                    <a:pt x="234251" y="319709"/>
                  </a:lnTo>
                  <a:lnTo>
                    <a:pt x="255143" y="323926"/>
                  </a:lnTo>
                  <a:lnTo>
                    <a:pt x="276034" y="319709"/>
                  </a:lnTo>
                  <a:lnTo>
                    <a:pt x="293116" y="308216"/>
                  </a:lnTo>
                  <a:lnTo>
                    <a:pt x="298526" y="300228"/>
                  </a:lnTo>
                  <a:lnTo>
                    <a:pt x="304647" y="291185"/>
                  </a:lnTo>
                  <a:lnTo>
                    <a:pt x="306539" y="281851"/>
                  </a:lnTo>
                  <a:lnTo>
                    <a:pt x="308254" y="281774"/>
                  </a:lnTo>
                  <a:lnTo>
                    <a:pt x="313334" y="276237"/>
                  </a:lnTo>
                  <a:close/>
                </a:path>
                <a:path w="511809" h="324485">
                  <a:moveTo>
                    <a:pt x="511695" y="266547"/>
                  </a:moveTo>
                  <a:lnTo>
                    <a:pt x="478180" y="49784"/>
                  </a:lnTo>
                  <a:lnTo>
                    <a:pt x="436537" y="7924"/>
                  </a:lnTo>
                  <a:lnTo>
                    <a:pt x="389216" y="546"/>
                  </a:lnTo>
                  <a:lnTo>
                    <a:pt x="337896" y="9207"/>
                  </a:lnTo>
                  <a:lnTo>
                    <a:pt x="287070" y="46532"/>
                  </a:lnTo>
                  <a:lnTo>
                    <a:pt x="279666" y="59842"/>
                  </a:lnTo>
                  <a:lnTo>
                    <a:pt x="282219" y="115938"/>
                  </a:lnTo>
                  <a:lnTo>
                    <a:pt x="287782" y="121031"/>
                  </a:lnTo>
                  <a:lnTo>
                    <a:pt x="300901" y="120408"/>
                  </a:lnTo>
                  <a:lnTo>
                    <a:pt x="305968" y="114858"/>
                  </a:lnTo>
                  <a:lnTo>
                    <a:pt x="303669" y="64211"/>
                  </a:lnTo>
                  <a:lnTo>
                    <a:pt x="311454" y="54241"/>
                  </a:lnTo>
                  <a:lnTo>
                    <a:pt x="327152" y="41046"/>
                  </a:lnTo>
                  <a:lnTo>
                    <a:pt x="352107" y="29438"/>
                  </a:lnTo>
                  <a:lnTo>
                    <a:pt x="387616" y="24257"/>
                  </a:lnTo>
                  <a:lnTo>
                    <a:pt x="423367" y="28524"/>
                  </a:lnTo>
                  <a:lnTo>
                    <a:pt x="443077" y="38112"/>
                  </a:lnTo>
                  <a:lnTo>
                    <a:pt x="452247" y="48171"/>
                  </a:lnTo>
                  <a:lnTo>
                    <a:pt x="454748" y="53835"/>
                  </a:lnTo>
                  <a:lnTo>
                    <a:pt x="488099" y="269544"/>
                  </a:lnTo>
                  <a:lnTo>
                    <a:pt x="493166" y="273735"/>
                  </a:lnTo>
                  <a:lnTo>
                    <a:pt x="498932" y="273735"/>
                  </a:lnTo>
                  <a:lnTo>
                    <a:pt x="507238" y="272605"/>
                  </a:lnTo>
                  <a:lnTo>
                    <a:pt x="511695" y="2665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76556" y="4878562"/>
              <a:ext cx="375806" cy="15202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36968" y="5160124"/>
              <a:ext cx="144707" cy="144296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846606" y="5160124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79">
                  <a:moveTo>
                    <a:pt x="72354" y="0"/>
                  </a:moveTo>
                  <a:lnTo>
                    <a:pt x="44217" y="5678"/>
                  </a:lnTo>
                  <a:lnTo>
                    <a:pt x="21215" y="21155"/>
                  </a:lnTo>
                  <a:lnTo>
                    <a:pt x="5694" y="44091"/>
                  </a:lnTo>
                  <a:lnTo>
                    <a:pt x="0" y="72147"/>
                  </a:lnTo>
                  <a:lnTo>
                    <a:pt x="5694" y="100204"/>
                  </a:lnTo>
                  <a:lnTo>
                    <a:pt x="21215" y="123140"/>
                  </a:lnTo>
                  <a:lnTo>
                    <a:pt x="44217" y="138617"/>
                  </a:lnTo>
                  <a:lnTo>
                    <a:pt x="72354" y="144296"/>
                  </a:lnTo>
                  <a:lnTo>
                    <a:pt x="100490" y="138617"/>
                  </a:lnTo>
                  <a:lnTo>
                    <a:pt x="123491" y="123140"/>
                  </a:lnTo>
                  <a:lnTo>
                    <a:pt x="125218" y="120589"/>
                  </a:lnTo>
                  <a:lnTo>
                    <a:pt x="72354" y="120589"/>
                  </a:lnTo>
                  <a:lnTo>
                    <a:pt x="53464" y="116776"/>
                  </a:lnTo>
                  <a:lnTo>
                    <a:pt x="38020" y="106384"/>
                  </a:lnTo>
                  <a:lnTo>
                    <a:pt x="27598" y="90984"/>
                  </a:lnTo>
                  <a:lnTo>
                    <a:pt x="23774" y="72147"/>
                  </a:lnTo>
                  <a:lnTo>
                    <a:pt x="27598" y="53310"/>
                  </a:lnTo>
                  <a:lnTo>
                    <a:pt x="38020" y="37910"/>
                  </a:lnTo>
                  <a:lnTo>
                    <a:pt x="53464" y="27518"/>
                  </a:lnTo>
                  <a:lnTo>
                    <a:pt x="72354" y="23705"/>
                  </a:lnTo>
                  <a:lnTo>
                    <a:pt x="125217" y="23705"/>
                  </a:lnTo>
                  <a:lnTo>
                    <a:pt x="123491" y="21155"/>
                  </a:lnTo>
                  <a:lnTo>
                    <a:pt x="100490" y="5678"/>
                  </a:lnTo>
                  <a:lnTo>
                    <a:pt x="72354" y="0"/>
                  </a:lnTo>
                  <a:close/>
                </a:path>
                <a:path w="144779" h="144779">
                  <a:moveTo>
                    <a:pt x="125217" y="23705"/>
                  </a:moveTo>
                  <a:lnTo>
                    <a:pt x="72354" y="23705"/>
                  </a:lnTo>
                  <a:lnTo>
                    <a:pt x="91245" y="27518"/>
                  </a:lnTo>
                  <a:lnTo>
                    <a:pt x="106688" y="37910"/>
                  </a:lnTo>
                  <a:lnTo>
                    <a:pt x="117109" y="53310"/>
                  </a:lnTo>
                  <a:lnTo>
                    <a:pt x="120933" y="72147"/>
                  </a:lnTo>
                  <a:lnTo>
                    <a:pt x="117109" y="90984"/>
                  </a:lnTo>
                  <a:lnTo>
                    <a:pt x="106688" y="106384"/>
                  </a:lnTo>
                  <a:lnTo>
                    <a:pt x="91245" y="116776"/>
                  </a:lnTo>
                  <a:lnTo>
                    <a:pt x="72354" y="120589"/>
                  </a:lnTo>
                  <a:lnTo>
                    <a:pt x="125218" y="120589"/>
                  </a:lnTo>
                  <a:lnTo>
                    <a:pt x="139012" y="100204"/>
                  </a:lnTo>
                  <a:lnTo>
                    <a:pt x="144707" y="72147"/>
                  </a:lnTo>
                  <a:lnTo>
                    <a:pt x="139012" y="44091"/>
                  </a:lnTo>
                  <a:lnTo>
                    <a:pt x="125217" y="237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0" y="0"/>
            <a:ext cx="879475" cy="1162050"/>
          </a:xfrm>
          <a:custGeom>
            <a:avLst/>
            <a:gdLst/>
            <a:ahLst/>
            <a:cxnLst/>
            <a:rect l="l" t="t" r="r" b="b"/>
            <a:pathLst>
              <a:path w="879475" h="1162050">
                <a:moveTo>
                  <a:pt x="872168" y="0"/>
                </a:moveTo>
                <a:lnTo>
                  <a:pt x="0" y="0"/>
                </a:lnTo>
                <a:lnTo>
                  <a:pt x="0" y="1161977"/>
                </a:lnTo>
                <a:lnTo>
                  <a:pt x="47019" y="1152485"/>
                </a:lnTo>
                <a:lnTo>
                  <a:pt x="92749" y="1141114"/>
                </a:lnTo>
                <a:lnTo>
                  <a:pt x="137677" y="1127827"/>
                </a:lnTo>
                <a:lnTo>
                  <a:pt x="181755" y="1112672"/>
                </a:lnTo>
                <a:lnTo>
                  <a:pt x="224936" y="1095693"/>
                </a:lnTo>
                <a:lnTo>
                  <a:pt x="267174" y="1076940"/>
                </a:lnTo>
                <a:lnTo>
                  <a:pt x="308420" y="1056457"/>
                </a:lnTo>
                <a:lnTo>
                  <a:pt x="348628" y="1034293"/>
                </a:lnTo>
                <a:lnTo>
                  <a:pt x="387750" y="1010493"/>
                </a:lnTo>
                <a:lnTo>
                  <a:pt x="425739" y="985105"/>
                </a:lnTo>
                <a:lnTo>
                  <a:pt x="462547" y="958175"/>
                </a:lnTo>
                <a:lnTo>
                  <a:pt x="498128" y="929750"/>
                </a:lnTo>
                <a:lnTo>
                  <a:pt x="532434" y="899876"/>
                </a:lnTo>
                <a:lnTo>
                  <a:pt x="565418" y="868602"/>
                </a:lnTo>
                <a:lnTo>
                  <a:pt x="597033" y="835972"/>
                </a:lnTo>
                <a:lnTo>
                  <a:pt x="627230" y="802035"/>
                </a:lnTo>
                <a:lnTo>
                  <a:pt x="655964" y="766837"/>
                </a:lnTo>
                <a:lnTo>
                  <a:pt x="683187" y="730424"/>
                </a:lnTo>
                <a:lnTo>
                  <a:pt x="708851" y="692843"/>
                </a:lnTo>
                <a:lnTo>
                  <a:pt x="732909" y="654142"/>
                </a:lnTo>
                <a:lnTo>
                  <a:pt x="755315" y="614366"/>
                </a:lnTo>
                <a:lnTo>
                  <a:pt x="776020" y="573563"/>
                </a:lnTo>
                <a:lnTo>
                  <a:pt x="794977" y="531780"/>
                </a:lnTo>
                <a:lnTo>
                  <a:pt x="812140" y="489062"/>
                </a:lnTo>
                <a:lnTo>
                  <a:pt x="827460" y="445458"/>
                </a:lnTo>
                <a:lnTo>
                  <a:pt x="840891" y="401013"/>
                </a:lnTo>
                <a:lnTo>
                  <a:pt x="852386" y="355775"/>
                </a:lnTo>
                <a:lnTo>
                  <a:pt x="861897" y="309789"/>
                </a:lnTo>
                <a:lnTo>
                  <a:pt x="869376" y="263104"/>
                </a:lnTo>
                <a:lnTo>
                  <a:pt x="874777" y="215766"/>
                </a:lnTo>
                <a:lnTo>
                  <a:pt x="878052" y="167821"/>
                </a:lnTo>
                <a:lnTo>
                  <a:pt x="879154" y="119316"/>
                </a:lnTo>
                <a:lnTo>
                  <a:pt x="878052" y="70811"/>
                </a:lnTo>
                <a:lnTo>
                  <a:pt x="874777" y="22866"/>
                </a:lnTo>
                <a:lnTo>
                  <a:pt x="872168" y="0"/>
                </a:lnTo>
                <a:close/>
              </a:path>
            </a:pathLst>
          </a:custGeom>
          <a:solidFill>
            <a:srgbClr val="FAEE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0344144" y="6487667"/>
            <a:ext cx="1426845" cy="183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5" dirty="0">
                <a:solidFill>
                  <a:srgbClr val="0E326A"/>
                </a:solidFill>
                <a:latin typeface="Verdana"/>
                <a:cs typeface="Verdana"/>
                <a:hlinkClick r:id="rId16"/>
              </a:rPr>
              <a:t>www.ceicia.com</a:t>
            </a:r>
            <a:r>
              <a:rPr sz="1000" spc="130" dirty="0">
                <a:solidFill>
                  <a:srgbClr val="0E326A"/>
                </a:solidFill>
                <a:latin typeface="Verdana"/>
                <a:cs typeface="Verdana"/>
                <a:hlinkClick r:id="rId16"/>
              </a:rPr>
              <a:t> </a:t>
            </a:r>
            <a:r>
              <a:rPr sz="1000" spc="-120" dirty="0">
                <a:solidFill>
                  <a:srgbClr val="F25951"/>
                </a:solidFill>
                <a:latin typeface="Verdana"/>
                <a:cs typeface="Verdana"/>
              </a:rPr>
              <a:t>//</a:t>
            </a:r>
            <a:r>
              <a:rPr sz="1000" spc="50" dirty="0">
                <a:solidFill>
                  <a:srgbClr val="F25951"/>
                </a:solidFill>
                <a:latin typeface="Verdana"/>
                <a:cs typeface="Verdana"/>
              </a:rPr>
              <a:t> </a:t>
            </a:r>
            <a:fld id="{81D60167-4931-47E6-BA6A-407CBD079E47}" type="slidenum">
              <a:rPr sz="1000" b="1" spc="-110" dirty="0">
                <a:solidFill>
                  <a:srgbClr val="F25951"/>
                </a:solidFill>
                <a:latin typeface="Tahoma"/>
                <a:cs typeface="Tahoma"/>
              </a:rPr>
              <a:t>6</a:t>
            </a:fld>
            <a:endParaRPr sz="1000">
              <a:latin typeface="Tahoma"/>
              <a:cs typeface="Tahoma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B6A72BB5-3EB2-8AA9-A079-5E69056D8C80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27330" r="19775" b="43678"/>
          <a:stretch/>
        </p:blipFill>
        <p:spPr>
          <a:xfrm>
            <a:off x="342842" y="6230053"/>
            <a:ext cx="1325059" cy="41438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bject 2">
            <a:extLst>
              <a:ext uri="{FF2B5EF4-FFF2-40B4-BE49-F238E27FC236}">
                <a16:creationId xmlns:a16="http://schemas.microsoft.com/office/drawing/2014/main" id="{B6A03740-84E4-3181-8F49-96B8B3E5477A}"/>
              </a:ext>
            </a:extLst>
          </p:cNvPr>
          <p:cNvSpPr/>
          <p:nvPr/>
        </p:nvSpPr>
        <p:spPr>
          <a:xfrm rot="10800000">
            <a:off x="9429750" y="4181475"/>
            <a:ext cx="2762250" cy="2676525"/>
          </a:xfrm>
          <a:custGeom>
            <a:avLst/>
            <a:gdLst/>
            <a:ahLst/>
            <a:cxnLst/>
            <a:rect l="l" t="t" r="r" b="b"/>
            <a:pathLst>
              <a:path w="879475" h="1162050">
                <a:moveTo>
                  <a:pt x="872168" y="0"/>
                </a:moveTo>
                <a:lnTo>
                  <a:pt x="0" y="0"/>
                </a:lnTo>
                <a:lnTo>
                  <a:pt x="0" y="1161977"/>
                </a:lnTo>
                <a:lnTo>
                  <a:pt x="47019" y="1152485"/>
                </a:lnTo>
                <a:lnTo>
                  <a:pt x="92749" y="1141114"/>
                </a:lnTo>
                <a:lnTo>
                  <a:pt x="137677" y="1127827"/>
                </a:lnTo>
                <a:lnTo>
                  <a:pt x="181755" y="1112672"/>
                </a:lnTo>
                <a:lnTo>
                  <a:pt x="224936" y="1095693"/>
                </a:lnTo>
                <a:lnTo>
                  <a:pt x="267174" y="1076940"/>
                </a:lnTo>
                <a:lnTo>
                  <a:pt x="308420" y="1056457"/>
                </a:lnTo>
                <a:lnTo>
                  <a:pt x="348628" y="1034293"/>
                </a:lnTo>
                <a:lnTo>
                  <a:pt x="387750" y="1010493"/>
                </a:lnTo>
                <a:lnTo>
                  <a:pt x="425739" y="985105"/>
                </a:lnTo>
                <a:lnTo>
                  <a:pt x="462547" y="958175"/>
                </a:lnTo>
                <a:lnTo>
                  <a:pt x="498128" y="929750"/>
                </a:lnTo>
                <a:lnTo>
                  <a:pt x="532434" y="899876"/>
                </a:lnTo>
                <a:lnTo>
                  <a:pt x="565418" y="868602"/>
                </a:lnTo>
                <a:lnTo>
                  <a:pt x="597033" y="835972"/>
                </a:lnTo>
                <a:lnTo>
                  <a:pt x="627230" y="802035"/>
                </a:lnTo>
                <a:lnTo>
                  <a:pt x="655964" y="766837"/>
                </a:lnTo>
                <a:lnTo>
                  <a:pt x="683187" y="730424"/>
                </a:lnTo>
                <a:lnTo>
                  <a:pt x="708851" y="692843"/>
                </a:lnTo>
                <a:lnTo>
                  <a:pt x="732909" y="654142"/>
                </a:lnTo>
                <a:lnTo>
                  <a:pt x="755315" y="614366"/>
                </a:lnTo>
                <a:lnTo>
                  <a:pt x="776020" y="573563"/>
                </a:lnTo>
                <a:lnTo>
                  <a:pt x="794977" y="531780"/>
                </a:lnTo>
                <a:lnTo>
                  <a:pt x="812140" y="489062"/>
                </a:lnTo>
                <a:lnTo>
                  <a:pt x="827460" y="445458"/>
                </a:lnTo>
                <a:lnTo>
                  <a:pt x="840891" y="401013"/>
                </a:lnTo>
                <a:lnTo>
                  <a:pt x="852386" y="355775"/>
                </a:lnTo>
                <a:lnTo>
                  <a:pt x="861897" y="309789"/>
                </a:lnTo>
                <a:lnTo>
                  <a:pt x="869376" y="263104"/>
                </a:lnTo>
                <a:lnTo>
                  <a:pt x="874777" y="215766"/>
                </a:lnTo>
                <a:lnTo>
                  <a:pt x="878052" y="167821"/>
                </a:lnTo>
                <a:lnTo>
                  <a:pt x="879154" y="119316"/>
                </a:lnTo>
                <a:lnTo>
                  <a:pt x="878052" y="70811"/>
                </a:lnTo>
                <a:lnTo>
                  <a:pt x="874777" y="22866"/>
                </a:lnTo>
                <a:lnTo>
                  <a:pt x="872168" y="0"/>
                </a:lnTo>
                <a:close/>
              </a:path>
            </a:pathLst>
          </a:custGeom>
          <a:solidFill>
            <a:srgbClr val="FAEEE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object 2"/>
          <p:cNvGrpSpPr/>
          <p:nvPr/>
        </p:nvGrpSpPr>
        <p:grpSpPr>
          <a:xfrm>
            <a:off x="8069548" y="1826611"/>
            <a:ext cx="46990" cy="2532380"/>
            <a:chOff x="8069548" y="1826611"/>
            <a:chExt cx="46990" cy="2532380"/>
          </a:xfrm>
        </p:grpSpPr>
        <p:sp>
          <p:nvSpPr>
            <p:cNvPr id="3" name="object 3"/>
            <p:cNvSpPr/>
            <p:nvPr/>
          </p:nvSpPr>
          <p:spPr>
            <a:xfrm>
              <a:off x="8091336" y="1857663"/>
              <a:ext cx="0" cy="2501265"/>
            </a:xfrm>
            <a:custGeom>
              <a:avLst/>
              <a:gdLst/>
              <a:ahLst/>
              <a:cxnLst/>
              <a:rect l="l" t="t" r="r" b="b"/>
              <a:pathLst>
                <a:path h="2501265">
                  <a:moveTo>
                    <a:pt x="0" y="0"/>
                  </a:moveTo>
                  <a:lnTo>
                    <a:pt x="1" y="2500963"/>
                  </a:lnTo>
                </a:path>
              </a:pathLst>
            </a:custGeom>
            <a:ln w="12700">
              <a:solidFill>
                <a:srgbClr val="BFBFB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8069548" y="1826611"/>
              <a:ext cx="46990" cy="46990"/>
            </a:xfrm>
            <a:custGeom>
              <a:avLst/>
              <a:gdLst/>
              <a:ahLst/>
              <a:cxnLst/>
              <a:rect l="l" t="t" r="r" b="b"/>
              <a:pathLst>
                <a:path w="46990" h="46989">
                  <a:moveTo>
                    <a:pt x="23201" y="0"/>
                  </a:moveTo>
                  <a:lnTo>
                    <a:pt x="14170" y="1823"/>
                  </a:lnTo>
                  <a:lnTo>
                    <a:pt x="6795" y="6795"/>
                  </a:lnTo>
                  <a:lnTo>
                    <a:pt x="1823" y="14170"/>
                  </a:lnTo>
                  <a:lnTo>
                    <a:pt x="0" y="23201"/>
                  </a:lnTo>
                  <a:lnTo>
                    <a:pt x="1823" y="32232"/>
                  </a:lnTo>
                  <a:lnTo>
                    <a:pt x="6795" y="39607"/>
                  </a:lnTo>
                  <a:lnTo>
                    <a:pt x="14170" y="44580"/>
                  </a:lnTo>
                  <a:lnTo>
                    <a:pt x="23201" y="46403"/>
                  </a:lnTo>
                  <a:lnTo>
                    <a:pt x="32232" y="44580"/>
                  </a:lnTo>
                  <a:lnTo>
                    <a:pt x="39607" y="39607"/>
                  </a:lnTo>
                  <a:lnTo>
                    <a:pt x="44580" y="32232"/>
                  </a:lnTo>
                  <a:lnTo>
                    <a:pt x="46403" y="23201"/>
                  </a:lnTo>
                  <a:lnTo>
                    <a:pt x="44580" y="14170"/>
                  </a:lnTo>
                  <a:lnTo>
                    <a:pt x="39607" y="6795"/>
                  </a:lnTo>
                  <a:lnTo>
                    <a:pt x="32232" y="1823"/>
                  </a:lnTo>
                  <a:lnTo>
                    <a:pt x="23201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074912" y="1826611"/>
            <a:ext cx="46990" cy="2532380"/>
            <a:chOff x="6074912" y="1826611"/>
            <a:chExt cx="46990" cy="2532380"/>
          </a:xfrm>
        </p:grpSpPr>
        <p:sp>
          <p:nvSpPr>
            <p:cNvPr id="6" name="object 6"/>
            <p:cNvSpPr/>
            <p:nvPr/>
          </p:nvSpPr>
          <p:spPr>
            <a:xfrm>
              <a:off x="6096260" y="1857663"/>
              <a:ext cx="0" cy="2501265"/>
            </a:xfrm>
            <a:custGeom>
              <a:avLst/>
              <a:gdLst/>
              <a:ahLst/>
              <a:cxnLst/>
              <a:rect l="l" t="t" r="r" b="b"/>
              <a:pathLst>
                <a:path h="2501265">
                  <a:moveTo>
                    <a:pt x="0" y="0"/>
                  </a:moveTo>
                  <a:lnTo>
                    <a:pt x="1" y="2500963"/>
                  </a:lnTo>
                </a:path>
              </a:pathLst>
            </a:custGeom>
            <a:ln w="12700">
              <a:solidFill>
                <a:srgbClr val="BFBFB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074912" y="1826611"/>
              <a:ext cx="46990" cy="46990"/>
            </a:xfrm>
            <a:custGeom>
              <a:avLst/>
              <a:gdLst/>
              <a:ahLst/>
              <a:cxnLst/>
              <a:rect l="l" t="t" r="r" b="b"/>
              <a:pathLst>
                <a:path w="46989" h="46989">
                  <a:moveTo>
                    <a:pt x="23201" y="0"/>
                  </a:moveTo>
                  <a:lnTo>
                    <a:pt x="14170" y="1823"/>
                  </a:lnTo>
                  <a:lnTo>
                    <a:pt x="6795" y="6795"/>
                  </a:lnTo>
                  <a:lnTo>
                    <a:pt x="1823" y="14170"/>
                  </a:lnTo>
                  <a:lnTo>
                    <a:pt x="0" y="23201"/>
                  </a:lnTo>
                  <a:lnTo>
                    <a:pt x="1823" y="32232"/>
                  </a:lnTo>
                  <a:lnTo>
                    <a:pt x="6795" y="39607"/>
                  </a:lnTo>
                  <a:lnTo>
                    <a:pt x="14170" y="44580"/>
                  </a:lnTo>
                  <a:lnTo>
                    <a:pt x="23201" y="46403"/>
                  </a:lnTo>
                  <a:lnTo>
                    <a:pt x="32232" y="44580"/>
                  </a:lnTo>
                  <a:lnTo>
                    <a:pt x="39607" y="39607"/>
                  </a:lnTo>
                  <a:lnTo>
                    <a:pt x="44579" y="32232"/>
                  </a:lnTo>
                  <a:lnTo>
                    <a:pt x="46403" y="23201"/>
                  </a:lnTo>
                  <a:lnTo>
                    <a:pt x="44579" y="14170"/>
                  </a:lnTo>
                  <a:lnTo>
                    <a:pt x="39607" y="6795"/>
                  </a:lnTo>
                  <a:lnTo>
                    <a:pt x="32232" y="1823"/>
                  </a:lnTo>
                  <a:lnTo>
                    <a:pt x="23201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528559" y="2063495"/>
            <a:ext cx="1210310" cy="1210310"/>
            <a:chOff x="7528559" y="2063495"/>
            <a:chExt cx="1210310" cy="121031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8559" y="2063495"/>
              <a:ext cx="1210055" cy="121005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93520" y="2244578"/>
              <a:ext cx="795655" cy="795655"/>
            </a:xfrm>
            <a:custGeom>
              <a:avLst/>
              <a:gdLst/>
              <a:ahLst/>
              <a:cxnLst/>
              <a:rect l="l" t="t" r="r" b="b"/>
              <a:pathLst>
                <a:path w="795654" h="795655">
                  <a:moveTo>
                    <a:pt x="397816" y="0"/>
                  </a:moveTo>
                  <a:lnTo>
                    <a:pt x="351422" y="2676"/>
                  </a:lnTo>
                  <a:lnTo>
                    <a:pt x="306600" y="10506"/>
                  </a:lnTo>
                  <a:lnTo>
                    <a:pt x="263649" y="23192"/>
                  </a:lnTo>
                  <a:lnTo>
                    <a:pt x="222866" y="40434"/>
                  </a:lnTo>
                  <a:lnTo>
                    <a:pt x="184551" y="61934"/>
                  </a:lnTo>
                  <a:lnTo>
                    <a:pt x="149002" y="87395"/>
                  </a:lnTo>
                  <a:lnTo>
                    <a:pt x="116517" y="116517"/>
                  </a:lnTo>
                  <a:lnTo>
                    <a:pt x="87395" y="149001"/>
                  </a:lnTo>
                  <a:lnTo>
                    <a:pt x="61935" y="184550"/>
                  </a:lnTo>
                  <a:lnTo>
                    <a:pt x="40434" y="222865"/>
                  </a:lnTo>
                  <a:lnTo>
                    <a:pt x="23192" y="263648"/>
                  </a:lnTo>
                  <a:lnTo>
                    <a:pt x="10506" y="306599"/>
                  </a:lnTo>
                  <a:lnTo>
                    <a:pt x="2676" y="351421"/>
                  </a:lnTo>
                  <a:lnTo>
                    <a:pt x="0" y="397814"/>
                  </a:lnTo>
                  <a:lnTo>
                    <a:pt x="2676" y="444208"/>
                  </a:lnTo>
                  <a:lnTo>
                    <a:pt x="10506" y="489030"/>
                  </a:lnTo>
                  <a:lnTo>
                    <a:pt x="23192" y="531981"/>
                  </a:lnTo>
                  <a:lnTo>
                    <a:pt x="40434" y="572763"/>
                  </a:lnTo>
                  <a:lnTo>
                    <a:pt x="61935" y="611078"/>
                  </a:lnTo>
                  <a:lnTo>
                    <a:pt x="87395" y="646627"/>
                  </a:lnTo>
                  <a:lnTo>
                    <a:pt x="116517" y="679112"/>
                  </a:lnTo>
                  <a:lnTo>
                    <a:pt x="149002" y="708234"/>
                  </a:lnTo>
                  <a:lnTo>
                    <a:pt x="184551" y="733694"/>
                  </a:lnTo>
                  <a:lnTo>
                    <a:pt x="222866" y="755195"/>
                  </a:lnTo>
                  <a:lnTo>
                    <a:pt x="263649" y="772437"/>
                  </a:lnTo>
                  <a:lnTo>
                    <a:pt x="306600" y="785123"/>
                  </a:lnTo>
                  <a:lnTo>
                    <a:pt x="351422" y="792953"/>
                  </a:lnTo>
                  <a:lnTo>
                    <a:pt x="397816" y="795629"/>
                  </a:lnTo>
                  <a:lnTo>
                    <a:pt x="444209" y="792953"/>
                  </a:lnTo>
                  <a:lnTo>
                    <a:pt x="489031" y="785123"/>
                  </a:lnTo>
                  <a:lnTo>
                    <a:pt x="531982" y="772437"/>
                  </a:lnTo>
                  <a:lnTo>
                    <a:pt x="572765" y="755195"/>
                  </a:lnTo>
                  <a:lnTo>
                    <a:pt x="611080" y="733694"/>
                  </a:lnTo>
                  <a:lnTo>
                    <a:pt x="646629" y="708234"/>
                  </a:lnTo>
                  <a:lnTo>
                    <a:pt x="679114" y="679112"/>
                  </a:lnTo>
                  <a:lnTo>
                    <a:pt x="708236" y="646627"/>
                  </a:lnTo>
                  <a:lnTo>
                    <a:pt x="733696" y="611078"/>
                  </a:lnTo>
                  <a:lnTo>
                    <a:pt x="755197" y="572763"/>
                  </a:lnTo>
                  <a:lnTo>
                    <a:pt x="772439" y="531981"/>
                  </a:lnTo>
                  <a:lnTo>
                    <a:pt x="785125" y="489030"/>
                  </a:lnTo>
                  <a:lnTo>
                    <a:pt x="792955" y="444208"/>
                  </a:lnTo>
                  <a:lnTo>
                    <a:pt x="795632" y="397814"/>
                  </a:lnTo>
                  <a:lnTo>
                    <a:pt x="792955" y="351421"/>
                  </a:lnTo>
                  <a:lnTo>
                    <a:pt x="785125" y="306599"/>
                  </a:lnTo>
                  <a:lnTo>
                    <a:pt x="772439" y="263648"/>
                  </a:lnTo>
                  <a:lnTo>
                    <a:pt x="755197" y="222865"/>
                  </a:lnTo>
                  <a:lnTo>
                    <a:pt x="733696" y="184550"/>
                  </a:lnTo>
                  <a:lnTo>
                    <a:pt x="708236" y="149001"/>
                  </a:lnTo>
                  <a:lnTo>
                    <a:pt x="679114" y="116517"/>
                  </a:lnTo>
                  <a:lnTo>
                    <a:pt x="646629" y="87395"/>
                  </a:lnTo>
                  <a:lnTo>
                    <a:pt x="611080" y="61934"/>
                  </a:lnTo>
                  <a:lnTo>
                    <a:pt x="572765" y="40434"/>
                  </a:lnTo>
                  <a:lnTo>
                    <a:pt x="531982" y="23192"/>
                  </a:lnTo>
                  <a:lnTo>
                    <a:pt x="489031" y="10506"/>
                  </a:lnTo>
                  <a:lnTo>
                    <a:pt x="444209" y="2676"/>
                  </a:lnTo>
                  <a:lnTo>
                    <a:pt x="397816" y="0"/>
                  </a:lnTo>
                  <a:close/>
                </a:path>
              </a:pathLst>
            </a:custGeom>
            <a:solidFill>
              <a:srgbClr val="00499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5532120" y="2892551"/>
            <a:ext cx="1210310" cy="1210310"/>
            <a:chOff x="5532120" y="2892551"/>
            <a:chExt cx="1210310" cy="121031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2120" y="2892551"/>
              <a:ext cx="1210055" cy="121005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695806" y="3073275"/>
              <a:ext cx="795655" cy="795655"/>
            </a:xfrm>
            <a:custGeom>
              <a:avLst/>
              <a:gdLst/>
              <a:ahLst/>
              <a:cxnLst/>
              <a:rect l="l" t="t" r="r" b="b"/>
              <a:pathLst>
                <a:path w="795654" h="795654">
                  <a:moveTo>
                    <a:pt x="397816" y="0"/>
                  </a:moveTo>
                  <a:lnTo>
                    <a:pt x="351422" y="2676"/>
                  </a:lnTo>
                  <a:lnTo>
                    <a:pt x="306600" y="10506"/>
                  </a:lnTo>
                  <a:lnTo>
                    <a:pt x="263649" y="23192"/>
                  </a:lnTo>
                  <a:lnTo>
                    <a:pt x="222866" y="40434"/>
                  </a:lnTo>
                  <a:lnTo>
                    <a:pt x="184551" y="61935"/>
                  </a:lnTo>
                  <a:lnTo>
                    <a:pt x="149002" y="87395"/>
                  </a:lnTo>
                  <a:lnTo>
                    <a:pt x="116517" y="116517"/>
                  </a:lnTo>
                  <a:lnTo>
                    <a:pt x="87395" y="149002"/>
                  </a:lnTo>
                  <a:lnTo>
                    <a:pt x="61935" y="184551"/>
                  </a:lnTo>
                  <a:lnTo>
                    <a:pt x="40434" y="222866"/>
                  </a:lnTo>
                  <a:lnTo>
                    <a:pt x="23192" y="263648"/>
                  </a:lnTo>
                  <a:lnTo>
                    <a:pt x="10506" y="306599"/>
                  </a:lnTo>
                  <a:lnTo>
                    <a:pt x="2676" y="351421"/>
                  </a:lnTo>
                  <a:lnTo>
                    <a:pt x="0" y="397814"/>
                  </a:lnTo>
                  <a:lnTo>
                    <a:pt x="2676" y="444208"/>
                  </a:lnTo>
                  <a:lnTo>
                    <a:pt x="10506" y="489030"/>
                  </a:lnTo>
                  <a:lnTo>
                    <a:pt x="23192" y="531981"/>
                  </a:lnTo>
                  <a:lnTo>
                    <a:pt x="40434" y="572764"/>
                  </a:lnTo>
                  <a:lnTo>
                    <a:pt x="61935" y="611079"/>
                  </a:lnTo>
                  <a:lnTo>
                    <a:pt x="87395" y="646628"/>
                  </a:lnTo>
                  <a:lnTo>
                    <a:pt x="116517" y="679113"/>
                  </a:lnTo>
                  <a:lnTo>
                    <a:pt x="149002" y="708235"/>
                  </a:lnTo>
                  <a:lnTo>
                    <a:pt x="184551" y="733695"/>
                  </a:lnTo>
                  <a:lnTo>
                    <a:pt x="222866" y="755196"/>
                  </a:lnTo>
                  <a:lnTo>
                    <a:pt x="263649" y="772438"/>
                  </a:lnTo>
                  <a:lnTo>
                    <a:pt x="306600" y="785124"/>
                  </a:lnTo>
                  <a:lnTo>
                    <a:pt x="351422" y="792954"/>
                  </a:lnTo>
                  <a:lnTo>
                    <a:pt x="397816" y="795630"/>
                  </a:lnTo>
                  <a:lnTo>
                    <a:pt x="444209" y="792954"/>
                  </a:lnTo>
                  <a:lnTo>
                    <a:pt x="489031" y="785124"/>
                  </a:lnTo>
                  <a:lnTo>
                    <a:pt x="531982" y="772438"/>
                  </a:lnTo>
                  <a:lnTo>
                    <a:pt x="572765" y="755196"/>
                  </a:lnTo>
                  <a:lnTo>
                    <a:pt x="611080" y="733695"/>
                  </a:lnTo>
                  <a:lnTo>
                    <a:pt x="646629" y="708235"/>
                  </a:lnTo>
                  <a:lnTo>
                    <a:pt x="679113" y="679113"/>
                  </a:lnTo>
                  <a:lnTo>
                    <a:pt x="708235" y="646628"/>
                  </a:lnTo>
                  <a:lnTo>
                    <a:pt x="733695" y="611079"/>
                  </a:lnTo>
                  <a:lnTo>
                    <a:pt x="755196" y="572764"/>
                  </a:lnTo>
                  <a:lnTo>
                    <a:pt x="772438" y="531981"/>
                  </a:lnTo>
                  <a:lnTo>
                    <a:pt x="785124" y="489030"/>
                  </a:lnTo>
                  <a:lnTo>
                    <a:pt x="792954" y="444208"/>
                  </a:lnTo>
                  <a:lnTo>
                    <a:pt x="795630" y="397814"/>
                  </a:lnTo>
                  <a:lnTo>
                    <a:pt x="792954" y="351421"/>
                  </a:lnTo>
                  <a:lnTo>
                    <a:pt x="785124" y="306599"/>
                  </a:lnTo>
                  <a:lnTo>
                    <a:pt x="772438" y="263648"/>
                  </a:lnTo>
                  <a:lnTo>
                    <a:pt x="755196" y="222866"/>
                  </a:lnTo>
                  <a:lnTo>
                    <a:pt x="733695" y="184551"/>
                  </a:lnTo>
                  <a:lnTo>
                    <a:pt x="708235" y="149002"/>
                  </a:lnTo>
                  <a:lnTo>
                    <a:pt x="679113" y="116517"/>
                  </a:lnTo>
                  <a:lnTo>
                    <a:pt x="646629" y="87395"/>
                  </a:lnTo>
                  <a:lnTo>
                    <a:pt x="611080" y="61935"/>
                  </a:lnTo>
                  <a:lnTo>
                    <a:pt x="572765" y="40434"/>
                  </a:lnTo>
                  <a:lnTo>
                    <a:pt x="531982" y="23192"/>
                  </a:lnTo>
                  <a:lnTo>
                    <a:pt x="489031" y="10506"/>
                  </a:lnTo>
                  <a:lnTo>
                    <a:pt x="444209" y="2676"/>
                  </a:lnTo>
                  <a:lnTo>
                    <a:pt x="397816" y="0"/>
                  </a:lnTo>
                  <a:close/>
                </a:path>
              </a:pathLst>
            </a:custGeom>
            <a:solidFill>
              <a:srgbClr val="F2595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143002" y="4515951"/>
            <a:ext cx="1722376" cy="143308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ct val="100000"/>
              </a:lnSpc>
              <a:spcBef>
                <a:spcPts val="8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HK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Felt unappreciated 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Tahom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spc="-5" dirty="0" err="1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Employees</a:t>
            </a:r>
            <a:r>
              <a:rPr lang="fr-FR" sz="1200" spc="-5" dirty="0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 </a:t>
            </a:r>
            <a:r>
              <a:rPr lang="fr-FR" sz="1200" spc="-5" dirty="0" err="1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want</a:t>
            </a:r>
            <a:r>
              <a:rPr lang="fr-FR" sz="1200" spc="-5" dirty="0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 recognition for </a:t>
            </a:r>
            <a:r>
              <a:rPr lang="fr-FR" sz="1200" spc="-5" dirty="0" err="1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their</a:t>
            </a:r>
            <a:r>
              <a:rPr lang="fr-FR" sz="1200" spc="-5" dirty="0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 contributions at </a:t>
            </a:r>
            <a:r>
              <a:rPr lang="fr-FR" sz="1200" spc="-5" dirty="0" err="1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work</a:t>
            </a:r>
            <a:r>
              <a:rPr lang="fr-FR" sz="1200" spc="-5" dirty="0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-5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McKinsey Global </a:t>
            </a:r>
            <a:r>
              <a:rPr lang="fr-FR" sz="800" spc="-5" dirty="0" err="1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Instistute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Roboto L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508760" y="1826611"/>
            <a:ext cx="1210310" cy="2532380"/>
            <a:chOff x="1508760" y="1826611"/>
            <a:chExt cx="1210310" cy="2532380"/>
          </a:xfrm>
        </p:grpSpPr>
        <p:sp>
          <p:nvSpPr>
            <p:cNvPr id="16" name="object 16"/>
            <p:cNvSpPr/>
            <p:nvPr/>
          </p:nvSpPr>
          <p:spPr>
            <a:xfrm>
              <a:off x="2066880" y="1857663"/>
              <a:ext cx="0" cy="2501265"/>
            </a:xfrm>
            <a:custGeom>
              <a:avLst/>
              <a:gdLst/>
              <a:ahLst/>
              <a:cxnLst/>
              <a:rect l="l" t="t" r="r" b="b"/>
              <a:pathLst>
                <a:path h="2501265">
                  <a:moveTo>
                    <a:pt x="0" y="0"/>
                  </a:moveTo>
                  <a:lnTo>
                    <a:pt x="1" y="2500963"/>
                  </a:lnTo>
                </a:path>
              </a:pathLst>
            </a:custGeom>
            <a:ln w="12700">
              <a:solidFill>
                <a:srgbClr val="BFBFB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043052" y="1826611"/>
              <a:ext cx="46990" cy="46990"/>
            </a:xfrm>
            <a:custGeom>
              <a:avLst/>
              <a:gdLst/>
              <a:ahLst/>
              <a:cxnLst/>
              <a:rect l="l" t="t" r="r" b="b"/>
              <a:pathLst>
                <a:path w="46989" h="46989">
                  <a:moveTo>
                    <a:pt x="23201" y="0"/>
                  </a:moveTo>
                  <a:lnTo>
                    <a:pt x="14170" y="1823"/>
                  </a:lnTo>
                  <a:lnTo>
                    <a:pt x="6795" y="6795"/>
                  </a:lnTo>
                  <a:lnTo>
                    <a:pt x="1823" y="14170"/>
                  </a:lnTo>
                  <a:lnTo>
                    <a:pt x="0" y="23201"/>
                  </a:lnTo>
                  <a:lnTo>
                    <a:pt x="1823" y="32232"/>
                  </a:lnTo>
                  <a:lnTo>
                    <a:pt x="6795" y="39607"/>
                  </a:lnTo>
                  <a:lnTo>
                    <a:pt x="14170" y="44580"/>
                  </a:lnTo>
                  <a:lnTo>
                    <a:pt x="23201" y="46403"/>
                  </a:lnTo>
                  <a:lnTo>
                    <a:pt x="32232" y="44580"/>
                  </a:lnTo>
                  <a:lnTo>
                    <a:pt x="39607" y="39607"/>
                  </a:lnTo>
                  <a:lnTo>
                    <a:pt x="44580" y="32232"/>
                  </a:lnTo>
                  <a:lnTo>
                    <a:pt x="46403" y="23201"/>
                  </a:lnTo>
                  <a:lnTo>
                    <a:pt x="44580" y="14170"/>
                  </a:lnTo>
                  <a:lnTo>
                    <a:pt x="39607" y="6795"/>
                  </a:lnTo>
                  <a:lnTo>
                    <a:pt x="32232" y="1823"/>
                  </a:lnTo>
                  <a:lnTo>
                    <a:pt x="23201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8760" y="2535935"/>
              <a:ext cx="1210055" cy="12131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673597" y="2718005"/>
              <a:ext cx="795655" cy="795655"/>
            </a:xfrm>
            <a:custGeom>
              <a:avLst/>
              <a:gdLst/>
              <a:ahLst/>
              <a:cxnLst/>
              <a:rect l="l" t="t" r="r" b="b"/>
              <a:pathLst>
                <a:path w="795655" h="795654">
                  <a:moveTo>
                    <a:pt x="397814" y="0"/>
                  </a:moveTo>
                  <a:lnTo>
                    <a:pt x="351421" y="2676"/>
                  </a:lnTo>
                  <a:lnTo>
                    <a:pt x="306599" y="10506"/>
                  </a:lnTo>
                  <a:lnTo>
                    <a:pt x="263648" y="23192"/>
                  </a:lnTo>
                  <a:lnTo>
                    <a:pt x="222865" y="40434"/>
                  </a:lnTo>
                  <a:lnTo>
                    <a:pt x="184550" y="61935"/>
                  </a:lnTo>
                  <a:lnTo>
                    <a:pt x="149001" y="87395"/>
                  </a:lnTo>
                  <a:lnTo>
                    <a:pt x="116517" y="116517"/>
                  </a:lnTo>
                  <a:lnTo>
                    <a:pt x="87395" y="149002"/>
                  </a:lnTo>
                  <a:lnTo>
                    <a:pt x="61934" y="184551"/>
                  </a:lnTo>
                  <a:lnTo>
                    <a:pt x="40434" y="222866"/>
                  </a:lnTo>
                  <a:lnTo>
                    <a:pt x="23192" y="263648"/>
                  </a:lnTo>
                  <a:lnTo>
                    <a:pt x="10506" y="306599"/>
                  </a:lnTo>
                  <a:lnTo>
                    <a:pt x="2676" y="351421"/>
                  </a:lnTo>
                  <a:lnTo>
                    <a:pt x="0" y="397814"/>
                  </a:lnTo>
                  <a:lnTo>
                    <a:pt x="2676" y="444208"/>
                  </a:lnTo>
                  <a:lnTo>
                    <a:pt x="10506" y="489030"/>
                  </a:lnTo>
                  <a:lnTo>
                    <a:pt x="23192" y="531981"/>
                  </a:lnTo>
                  <a:lnTo>
                    <a:pt x="40434" y="572763"/>
                  </a:lnTo>
                  <a:lnTo>
                    <a:pt x="61934" y="611078"/>
                  </a:lnTo>
                  <a:lnTo>
                    <a:pt x="87395" y="646627"/>
                  </a:lnTo>
                  <a:lnTo>
                    <a:pt x="116517" y="679112"/>
                  </a:lnTo>
                  <a:lnTo>
                    <a:pt x="149001" y="708234"/>
                  </a:lnTo>
                  <a:lnTo>
                    <a:pt x="184550" y="733694"/>
                  </a:lnTo>
                  <a:lnTo>
                    <a:pt x="222865" y="755195"/>
                  </a:lnTo>
                  <a:lnTo>
                    <a:pt x="263648" y="772437"/>
                  </a:lnTo>
                  <a:lnTo>
                    <a:pt x="306599" y="785123"/>
                  </a:lnTo>
                  <a:lnTo>
                    <a:pt x="351421" y="792953"/>
                  </a:lnTo>
                  <a:lnTo>
                    <a:pt x="397814" y="795629"/>
                  </a:lnTo>
                  <a:lnTo>
                    <a:pt x="444208" y="792953"/>
                  </a:lnTo>
                  <a:lnTo>
                    <a:pt x="489030" y="785123"/>
                  </a:lnTo>
                  <a:lnTo>
                    <a:pt x="531981" y="772437"/>
                  </a:lnTo>
                  <a:lnTo>
                    <a:pt x="572764" y="755195"/>
                  </a:lnTo>
                  <a:lnTo>
                    <a:pt x="611079" y="733694"/>
                  </a:lnTo>
                  <a:lnTo>
                    <a:pt x="646628" y="708234"/>
                  </a:lnTo>
                  <a:lnTo>
                    <a:pt x="679113" y="679112"/>
                  </a:lnTo>
                  <a:lnTo>
                    <a:pt x="708235" y="646627"/>
                  </a:lnTo>
                  <a:lnTo>
                    <a:pt x="733695" y="611078"/>
                  </a:lnTo>
                  <a:lnTo>
                    <a:pt x="755196" y="572763"/>
                  </a:lnTo>
                  <a:lnTo>
                    <a:pt x="772438" y="531981"/>
                  </a:lnTo>
                  <a:lnTo>
                    <a:pt x="785124" y="489030"/>
                  </a:lnTo>
                  <a:lnTo>
                    <a:pt x="792954" y="444208"/>
                  </a:lnTo>
                  <a:lnTo>
                    <a:pt x="795630" y="397814"/>
                  </a:lnTo>
                  <a:lnTo>
                    <a:pt x="792954" y="351421"/>
                  </a:lnTo>
                  <a:lnTo>
                    <a:pt x="785124" y="306599"/>
                  </a:lnTo>
                  <a:lnTo>
                    <a:pt x="772438" y="263648"/>
                  </a:lnTo>
                  <a:lnTo>
                    <a:pt x="755196" y="222866"/>
                  </a:lnTo>
                  <a:lnTo>
                    <a:pt x="733695" y="184551"/>
                  </a:lnTo>
                  <a:lnTo>
                    <a:pt x="708235" y="149002"/>
                  </a:lnTo>
                  <a:lnTo>
                    <a:pt x="679113" y="116517"/>
                  </a:lnTo>
                  <a:lnTo>
                    <a:pt x="646628" y="87395"/>
                  </a:lnTo>
                  <a:lnTo>
                    <a:pt x="611079" y="61935"/>
                  </a:lnTo>
                  <a:lnTo>
                    <a:pt x="572764" y="40434"/>
                  </a:lnTo>
                  <a:lnTo>
                    <a:pt x="531981" y="23192"/>
                  </a:lnTo>
                  <a:lnTo>
                    <a:pt x="489030" y="10506"/>
                  </a:lnTo>
                  <a:lnTo>
                    <a:pt x="444208" y="2676"/>
                  </a:lnTo>
                  <a:lnTo>
                    <a:pt x="397814" y="0"/>
                  </a:lnTo>
                  <a:close/>
                </a:path>
              </a:pathLst>
            </a:custGeom>
            <a:solidFill>
              <a:srgbClr val="0E326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3538728" y="1826611"/>
            <a:ext cx="1210310" cy="2532380"/>
            <a:chOff x="3538728" y="1826611"/>
            <a:chExt cx="1210310" cy="2532380"/>
          </a:xfrm>
        </p:grpSpPr>
        <p:sp>
          <p:nvSpPr>
            <p:cNvPr id="21" name="object 21"/>
            <p:cNvSpPr/>
            <p:nvPr/>
          </p:nvSpPr>
          <p:spPr>
            <a:xfrm>
              <a:off x="4090634" y="1857663"/>
              <a:ext cx="0" cy="2501265"/>
            </a:xfrm>
            <a:custGeom>
              <a:avLst/>
              <a:gdLst/>
              <a:ahLst/>
              <a:cxnLst/>
              <a:rect l="l" t="t" r="r" b="b"/>
              <a:pathLst>
                <a:path h="2501265">
                  <a:moveTo>
                    <a:pt x="0" y="0"/>
                  </a:moveTo>
                  <a:lnTo>
                    <a:pt x="1" y="2500963"/>
                  </a:lnTo>
                </a:path>
              </a:pathLst>
            </a:custGeom>
            <a:ln w="12700">
              <a:solidFill>
                <a:srgbClr val="BFBFB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4067077" y="1826611"/>
              <a:ext cx="46990" cy="46990"/>
            </a:xfrm>
            <a:custGeom>
              <a:avLst/>
              <a:gdLst/>
              <a:ahLst/>
              <a:cxnLst/>
              <a:rect l="l" t="t" r="r" b="b"/>
              <a:pathLst>
                <a:path w="46989" h="46989">
                  <a:moveTo>
                    <a:pt x="23201" y="0"/>
                  </a:moveTo>
                  <a:lnTo>
                    <a:pt x="14170" y="1823"/>
                  </a:lnTo>
                  <a:lnTo>
                    <a:pt x="6795" y="6795"/>
                  </a:lnTo>
                  <a:lnTo>
                    <a:pt x="1823" y="14170"/>
                  </a:lnTo>
                  <a:lnTo>
                    <a:pt x="0" y="23201"/>
                  </a:lnTo>
                  <a:lnTo>
                    <a:pt x="1823" y="32232"/>
                  </a:lnTo>
                  <a:lnTo>
                    <a:pt x="6795" y="39607"/>
                  </a:lnTo>
                  <a:lnTo>
                    <a:pt x="14170" y="44580"/>
                  </a:lnTo>
                  <a:lnTo>
                    <a:pt x="23201" y="46403"/>
                  </a:lnTo>
                  <a:lnTo>
                    <a:pt x="32232" y="44580"/>
                  </a:lnTo>
                  <a:lnTo>
                    <a:pt x="39607" y="39607"/>
                  </a:lnTo>
                  <a:lnTo>
                    <a:pt x="44579" y="32232"/>
                  </a:lnTo>
                  <a:lnTo>
                    <a:pt x="46403" y="23201"/>
                  </a:lnTo>
                  <a:lnTo>
                    <a:pt x="44579" y="14170"/>
                  </a:lnTo>
                  <a:lnTo>
                    <a:pt x="39607" y="6795"/>
                  </a:lnTo>
                  <a:lnTo>
                    <a:pt x="32232" y="1823"/>
                  </a:lnTo>
                  <a:lnTo>
                    <a:pt x="23201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38728" y="1859279"/>
              <a:ext cx="1210055" cy="121310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703370" y="2041549"/>
              <a:ext cx="795655" cy="795655"/>
            </a:xfrm>
            <a:custGeom>
              <a:avLst/>
              <a:gdLst/>
              <a:ahLst/>
              <a:cxnLst/>
              <a:rect l="l" t="t" r="r" b="b"/>
              <a:pathLst>
                <a:path w="795654" h="795655">
                  <a:moveTo>
                    <a:pt x="397816" y="0"/>
                  </a:moveTo>
                  <a:lnTo>
                    <a:pt x="351422" y="2676"/>
                  </a:lnTo>
                  <a:lnTo>
                    <a:pt x="306600" y="10506"/>
                  </a:lnTo>
                  <a:lnTo>
                    <a:pt x="263649" y="23192"/>
                  </a:lnTo>
                  <a:lnTo>
                    <a:pt x="222866" y="40434"/>
                  </a:lnTo>
                  <a:lnTo>
                    <a:pt x="184551" y="61934"/>
                  </a:lnTo>
                  <a:lnTo>
                    <a:pt x="149002" y="87395"/>
                  </a:lnTo>
                  <a:lnTo>
                    <a:pt x="116517" y="116517"/>
                  </a:lnTo>
                  <a:lnTo>
                    <a:pt x="87395" y="149001"/>
                  </a:lnTo>
                  <a:lnTo>
                    <a:pt x="61935" y="184550"/>
                  </a:lnTo>
                  <a:lnTo>
                    <a:pt x="40434" y="222865"/>
                  </a:lnTo>
                  <a:lnTo>
                    <a:pt x="23192" y="263648"/>
                  </a:lnTo>
                  <a:lnTo>
                    <a:pt x="10506" y="306599"/>
                  </a:lnTo>
                  <a:lnTo>
                    <a:pt x="2676" y="351421"/>
                  </a:lnTo>
                  <a:lnTo>
                    <a:pt x="0" y="397814"/>
                  </a:lnTo>
                  <a:lnTo>
                    <a:pt x="2676" y="444208"/>
                  </a:lnTo>
                  <a:lnTo>
                    <a:pt x="10506" y="489030"/>
                  </a:lnTo>
                  <a:lnTo>
                    <a:pt x="23192" y="531981"/>
                  </a:lnTo>
                  <a:lnTo>
                    <a:pt x="40434" y="572763"/>
                  </a:lnTo>
                  <a:lnTo>
                    <a:pt x="61935" y="611078"/>
                  </a:lnTo>
                  <a:lnTo>
                    <a:pt x="87395" y="646627"/>
                  </a:lnTo>
                  <a:lnTo>
                    <a:pt x="116517" y="679112"/>
                  </a:lnTo>
                  <a:lnTo>
                    <a:pt x="149002" y="708234"/>
                  </a:lnTo>
                  <a:lnTo>
                    <a:pt x="184551" y="733694"/>
                  </a:lnTo>
                  <a:lnTo>
                    <a:pt x="222866" y="755195"/>
                  </a:lnTo>
                  <a:lnTo>
                    <a:pt x="263649" y="772437"/>
                  </a:lnTo>
                  <a:lnTo>
                    <a:pt x="306600" y="785123"/>
                  </a:lnTo>
                  <a:lnTo>
                    <a:pt x="351422" y="792953"/>
                  </a:lnTo>
                  <a:lnTo>
                    <a:pt x="397816" y="795629"/>
                  </a:lnTo>
                  <a:lnTo>
                    <a:pt x="444209" y="792953"/>
                  </a:lnTo>
                  <a:lnTo>
                    <a:pt x="489031" y="785123"/>
                  </a:lnTo>
                  <a:lnTo>
                    <a:pt x="531982" y="772437"/>
                  </a:lnTo>
                  <a:lnTo>
                    <a:pt x="572765" y="755195"/>
                  </a:lnTo>
                  <a:lnTo>
                    <a:pt x="611080" y="733694"/>
                  </a:lnTo>
                  <a:lnTo>
                    <a:pt x="646629" y="708234"/>
                  </a:lnTo>
                  <a:lnTo>
                    <a:pt x="679113" y="679112"/>
                  </a:lnTo>
                  <a:lnTo>
                    <a:pt x="708235" y="646627"/>
                  </a:lnTo>
                  <a:lnTo>
                    <a:pt x="733695" y="611078"/>
                  </a:lnTo>
                  <a:lnTo>
                    <a:pt x="755196" y="572763"/>
                  </a:lnTo>
                  <a:lnTo>
                    <a:pt x="772438" y="531981"/>
                  </a:lnTo>
                  <a:lnTo>
                    <a:pt x="785124" y="489030"/>
                  </a:lnTo>
                  <a:lnTo>
                    <a:pt x="792954" y="444208"/>
                  </a:lnTo>
                  <a:lnTo>
                    <a:pt x="795630" y="397814"/>
                  </a:lnTo>
                  <a:lnTo>
                    <a:pt x="792954" y="351421"/>
                  </a:lnTo>
                  <a:lnTo>
                    <a:pt x="785124" y="306599"/>
                  </a:lnTo>
                  <a:lnTo>
                    <a:pt x="772438" y="263648"/>
                  </a:lnTo>
                  <a:lnTo>
                    <a:pt x="755196" y="222865"/>
                  </a:lnTo>
                  <a:lnTo>
                    <a:pt x="733695" y="184550"/>
                  </a:lnTo>
                  <a:lnTo>
                    <a:pt x="708235" y="149001"/>
                  </a:lnTo>
                  <a:lnTo>
                    <a:pt x="679113" y="116517"/>
                  </a:lnTo>
                  <a:lnTo>
                    <a:pt x="646629" y="87395"/>
                  </a:lnTo>
                  <a:lnTo>
                    <a:pt x="611080" y="61934"/>
                  </a:lnTo>
                  <a:lnTo>
                    <a:pt x="572765" y="40434"/>
                  </a:lnTo>
                  <a:lnTo>
                    <a:pt x="531982" y="23192"/>
                  </a:lnTo>
                  <a:lnTo>
                    <a:pt x="489031" y="10506"/>
                  </a:lnTo>
                  <a:lnTo>
                    <a:pt x="444209" y="2676"/>
                  </a:lnTo>
                  <a:lnTo>
                    <a:pt x="397816" y="0"/>
                  </a:lnTo>
                  <a:close/>
                </a:path>
              </a:pathLst>
            </a:custGeom>
            <a:solidFill>
              <a:srgbClr val="FFC1B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9534143" y="1826611"/>
            <a:ext cx="1210310" cy="2532380"/>
            <a:chOff x="9534143" y="1826611"/>
            <a:chExt cx="1210310" cy="2532380"/>
          </a:xfrm>
        </p:grpSpPr>
        <p:sp>
          <p:nvSpPr>
            <p:cNvPr id="26" name="object 26"/>
            <p:cNvSpPr/>
            <p:nvPr/>
          </p:nvSpPr>
          <p:spPr>
            <a:xfrm>
              <a:off x="10105801" y="1857663"/>
              <a:ext cx="0" cy="2501265"/>
            </a:xfrm>
            <a:custGeom>
              <a:avLst/>
              <a:gdLst/>
              <a:ahLst/>
              <a:cxnLst/>
              <a:rect l="l" t="t" r="r" b="b"/>
              <a:pathLst>
                <a:path h="2501265">
                  <a:moveTo>
                    <a:pt x="0" y="0"/>
                  </a:moveTo>
                  <a:lnTo>
                    <a:pt x="1" y="2500963"/>
                  </a:lnTo>
                </a:path>
              </a:pathLst>
            </a:custGeom>
            <a:ln w="12700">
              <a:solidFill>
                <a:srgbClr val="BFBFB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0082600" y="1826611"/>
              <a:ext cx="46990" cy="46990"/>
            </a:xfrm>
            <a:custGeom>
              <a:avLst/>
              <a:gdLst/>
              <a:ahLst/>
              <a:cxnLst/>
              <a:rect l="l" t="t" r="r" b="b"/>
              <a:pathLst>
                <a:path w="46990" h="46989">
                  <a:moveTo>
                    <a:pt x="23201" y="0"/>
                  </a:moveTo>
                  <a:lnTo>
                    <a:pt x="14170" y="1823"/>
                  </a:lnTo>
                  <a:lnTo>
                    <a:pt x="6795" y="6795"/>
                  </a:lnTo>
                  <a:lnTo>
                    <a:pt x="1823" y="14170"/>
                  </a:lnTo>
                  <a:lnTo>
                    <a:pt x="0" y="23201"/>
                  </a:lnTo>
                  <a:lnTo>
                    <a:pt x="1823" y="32232"/>
                  </a:lnTo>
                  <a:lnTo>
                    <a:pt x="6795" y="39607"/>
                  </a:lnTo>
                  <a:lnTo>
                    <a:pt x="14170" y="44580"/>
                  </a:lnTo>
                  <a:lnTo>
                    <a:pt x="23201" y="46403"/>
                  </a:lnTo>
                  <a:lnTo>
                    <a:pt x="32232" y="44580"/>
                  </a:lnTo>
                  <a:lnTo>
                    <a:pt x="39606" y="39607"/>
                  </a:lnTo>
                  <a:lnTo>
                    <a:pt x="44578" y="32232"/>
                  </a:lnTo>
                  <a:lnTo>
                    <a:pt x="46401" y="23201"/>
                  </a:lnTo>
                  <a:lnTo>
                    <a:pt x="44578" y="14170"/>
                  </a:lnTo>
                  <a:lnTo>
                    <a:pt x="39606" y="6795"/>
                  </a:lnTo>
                  <a:lnTo>
                    <a:pt x="32232" y="1823"/>
                  </a:lnTo>
                  <a:lnTo>
                    <a:pt x="23201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34143" y="2453639"/>
              <a:ext cx="1210055" cy="121005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698658" y="2633370"/>
              <a:ext cx="795655" cy="795655"/>
            </a:xfrm>
            <a:custGeom>
              <a:avLst/>
              <a:gdLst/>
              <a:ahLst/>
              <a:cxnLst/>
              <a:rect l="l" t="t" r="r" b="b"/>
              <a:pathLst>
                <a:path w="795654" h="795654">
                  <a:moveTo>
                    <a:pt x="397816" y="0"/>
                  </a:moveTo>
                  <a:lnTo>
                    <a:pt x="351422" y="2676"/>
                  </a:lnTo>
                  <a:lnTo>
                    <a:pt x="306600" y="10506"/>
                  </a:lnTo>
                  <a:lnTo>
                    <a:pt x="263649" y="23192"/>
                  </a:lnTo>
                  <a:lnTo>
                    <a:pt x="222866" y="40434"/>
                  </a:lnTo>
                  <a:lnTo>
                    <a:pt x="184551" y="61934"/>
                  </a:lnTo>
                  <a:lnTo>
                    <a:pt x="149002" y="87395"/>
                  </a:lnTo>
                  <a:lnTo>
                    <a:pt x="116517" y="116517"/>
                  </a:lnTo>
                  <a:lnTo>
                    <a:pt x="87395" y="149001"/>
                  </a:lnTo>
                  <a:lnTo>
                    <a:pt x="61935" y="184550"/>
                  </a:lnTo>
                  <a:lnTo>
                    <a:pt x="40434" y="222865"/>
                  </a:lnTo>
                  <a:lnTo>
                    <a:pt x="23192" y="263648"/>
                  </a:lnTo>
                  <a:lnTo>
                    <a:pt x="10506" y="306599"/>
                  </a:lnTo>
                  <a:lnTo>
                    <a:pt x="2676" y="351421"/>
                  </a:lnTo>
                  <a:lnTo>
                    <a:pt x="0" y="397814"/>
                  </a:lnTo>
                  <a:lnTo>
                    <a:pt x="2676" y="444208"/>
                  </a:lnTo>
                  <a:lnTo>
                    <a:pt x="10506" y="489030"/>
                  </a:lnTo>
                  <a:lnTo>
                    <a:pt x="23192" y="531981"/>
                  </a:lnTo>
                  <a:lnTo>
                    <a:pt x="40434" y="572763"/>
                  </a:lnTo>
                  <a:lnTo>
                    <a:pt x="61935" y="611078"/>
                  </a:lnTo>
                  <a:lnTo>
                    <a:pt x="87395" y="646627"/>
                  </a:lnTo>
                  <a:lnTo>
                    <a:pt x="116517" y="679112"/>
                  </a:lnTo>
                  <a:lnTo>
                    <a:pt x="149002" y="708234"/>
                  </a:lnTo>
                  <a:lnTo>
                    <a:pt x="184551" y="733694"/>
                  </a:lnTo>
                  <a:lnTo>
                    <a:pt x="222866" y="755195"/>
                  </a:lnTo>
                  <a:lnTo>
                    <a:pt x="263649" y="772437"/>
                  </a:lnTo>
                  <a:lnTo>
                    <a:pt x="306600" y="785123"/>
                  </a:lnTo>
                  <a:lnTo>
                    <a:pt x="351422" y="792953"/>
                  </a:lnTo>
                  <a:lnTo>
                    <a:pt x="397816" y="795629"/>
                  </a:lnTo>
                  <a:lnTo>
                    <a:pt x="444209" y="792953"/>
                  </a:lnTo>
                  <a:lnTo>
                    <a:pt x="489031" y="785123"/>
                  </a:lnTo>
                  <a:lnTo>
                    <a:pt x="531982" y="772437"/>
                  </a:lnTo>
                  <a:lnTo>
                    <a:pt x="572765" y="755195"/>
                  </a:lnTo>
                  <a:lnTo>
                    <a:pt x="611080" y="733694"/>
                  </a:lnTo>
                  <a:lnTo>
                    <a:pt x="646629" y="708234"/>
                  </a:lnTo>
                  <a:lnTo>
                    <a:pt x="679114" y="679112"/>
                  </a:lnTo>
                  <a:lnTo>
                    <a:pt x="708236" y="646627"/>
                  </a:lnTo>
                  <a:lnTo>
                    <a:pt x="733696" y="611078"/>
                  </a:lnTo>
                  <a:lnTo>
                    <a:pt x="755197" y="572763"/>
                  </a:lnTo>
                  <a:lnTo>
                    <a:pt x="772439" y="531981"/>
                  </a:lnTo>
                  <a:lnTo>
                    <a:pt x="785125" y="489030"/>
                  </a:lnTo>
                  <a:lnTo>
                    <a:pt x="792955" y="444208"/>
                  </a:lnTo>
                  <a:lnTo>
                    <a:pt x="795632" y="397814"/>
                  </a:lnTo>
                  <a:lnTo>
                    <a:pt x="792955" y="351421"/>
                  </a:lnTo>
                  <a:lnTo>
                    <a:pt x="785125" y="306599"/>
                  </a:lnTo>
                  <a:lnTo>
                    <a:pt x="772439" y="263648"/>
                  </a:lnTo>
                  <a:lnTo>
                    <a:pt x="755197" y="222865"/>
                  </a:lnTo>
                  <a:lnTo>
                    <a:pt x="733696" y="184550"/>
                  </a:lnTo>
                  <a:lnTo>
                    <a:pt x="708236" y="149001"/>
                  </a:lnTo>
                  <a:lnTo>
                    <a:pt x="679114" y="116517"/>
                  </a:lnTo>
                  <a:lnTo>
                    <a:pt x="646629" y="87395"/>
                  </a:lnTo>
                  <a:lnTo>
                    <a:pt x="611080" y="61934"/>
                  </a:lnTo>
                  <a:lnTo>
                    <a:pt x="572765" y="40434"/>
                  </a:lnTo>
                  <a:lnTo>
                    <a:pt x="531982" y="23192"/>
                  </a:lnTo>
                  <a:lnTo>
                    <a:pt x="489031" y="10506"/>
                  </a:lnTo>
                  <a:lnTo>
                    <a:pt x="444209" y="2676"/>
                  </a:lnTo>
                  <a:lnTo>
                    <a:pt x="397816" y="0"/>
                  </a:lnTo>
                  <a:close/>
                </a:path>
              </a:pathLst>
            </a:custGeom>
            <a:solidFill>
              <a:srgbClr val="FAF2E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847555" y="3306571"/>
            <a:ext cx="523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Verdana"/>
              </a:rPr>
              <a:t>N</a:t>
            </a:r>
            <a:r>
              <a:rPr lang="en-HK" b="1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°</a:t>
            </a:r>
            <a:r>
              <a:rPr kumimoji="0" lang="fr-FR" sz="1800" b="1" i="0" u="none" strike="noStrike" kern="1200" cap="none" spc="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Verdana"/>
              </a:rPr>
              <a:t>1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 pitchFamily="2" charset="0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47638" y="2518662"/>
            <a:ext cx="497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spc="-50" dirty="0">
                <a:solidFill>
                  <a:srgbClr val="FFFFFF"/>
                </a:solidFill>
                <a:latin typeface="Montserrat" panose="00000500000000000000" pitchFamily="2" charset="0"/>
                <a:cs typeface="Verdana"/>
              </a:rPr>
              <a:t>60%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820439" y="2895321"/>
            <a:ext cx="609362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spc="-75" dirty="0">
                <a:solidFill>
                  <a:srgbClr val="F25951"/>
                </a:solidFill>
                <a:latin typeface="Verdana"/>
                <a:cs typeface="Verdana"/>
              </a:rPr>
              <a:t>30%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3639173" y="851125"/>
            <a:ext cx="499594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800" b="1" spc="105" dirty="0">
                <a:latin typeface="Montserrat" panose="00000500000000000000" pitchFamily="2" charset="0"/>
                <a:cs typeface="Tahoma"/>
              </a:rPr>
              <a:t>The reality of the </a:t>
            </a:r>
            <a:r>
              <a:rPr lang="fr-FR" sz="2800" b="1" spc="105" dirty="0" err="1">
                <a:latin typeface="Montserrat" panose="00000500000000000000" pitchFamily="2" charset="0"/>
                <a:cs typeface="Tahoma"/>
              </a:rPr>
              <a:t>market</a:t>
            </a:r>
            <a:endParaRPr sz="2800" dirty="0">
              <a:latin typeface="Montserrat" panose="00000500000000000000" pitchFamily="2" charset="0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32606" y="431291"/>
            <a:ext cx="18364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65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Montserrat" panose="00000500000000000000" pitchFamily="2" charset="0"/>
                <a:cs typeface="Verdana"/>
              </a:rPr>
              <a:t>/</a:t>
            </a:r>
            <a:r>
              <a:rPr kumimoji="0" sz="1400" b="0" i="0" u="none" strike="noStrike" kern="1200" cap="none" spc="-170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Montserrat" panose="00000500000000000000" pitchFamily="2" charset="0"/>
                <a:cs typeface="Verdana"/>
              </a:rPr>
              <a:t>/</a:t>
            </a:r>
            <a:r>
              <a:rPr kumimoji="0" sz="1400" b="0" i="0" u="none" strike="noStrike" kern="1200" cap="none" spc="-125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Montserrat" panose="00000500000000000000" pitchFamily="2" charset="0"/>
                <a:cs typeface="Verdana"/>
              </a:rPr>
              <a:t> </a:t>
            </a:r>
            <a:r>
              <a:rPr lang="fr-FR" sz="1400" spc="5" dirty="0" err="1">
                <a:solidFill>
                  <a:srgbClr val="0E326A"/>
                </a:solidFill>
                <a:latin typeface="Montserrat" panose="00000500000000000000" pitchFamily="2" charset="0"/>
                <a:cs typeface="Verdana"/>
              </a:rPr>
              <a:t>Some</a:t>
            </a:r>
            <a:r>
              <a:rPr lang="fr-FR" sz="1400" spc="5" dirty="0">
                <a:solidFill>
                  <a:srgbClr val="0E326A"/>
                </a:solidFill>
                <a:latin typeface="Montserrat" panose="00000500000000000000" pitchFamily="2" charset="0"/>
                <a:cs typeface="Verdana"/>
              </a:rPr>
              <a:t> figures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846414" y="2956052"/>
            <a:ext cx="5022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spc="-30" dirty="0">
                <a:solidFill>
                  <a:srgbClr val="FFFFFF"/>
                </a:solidFill>
                <a:latin typeface="Montserrat" panose="00000500000000000000" pitchFamily="2" charset="0"/>
                <a:cs typeface="Verdana"/>
              </a:rPr>
              <a:t>80</a:t>
            </a:r>
            <a:r>
              <a:rPr kumimoji="0" sz="1800" b="1" i="0" u="none" strike="noStrike" kern="1200" cap="none" spc="-4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cs typeface="Verdana"/>
              </a:rPr>
              <a:t>%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344144" y="6487667"/>
            <a:ext cx="1442085" cy="183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0E326A"/>
                </a:solidFill>
                <a:effectLst/>
                <a:uLnTx/>
                <a:uFillTx/>
                <a:latin typeface="Verdana"/>
                <a:ea typeface="+mn-ea"/>
                <a:cs typeface="Verdana"/>
                <a:hlinkClick r:id="rId7"/>
              </a:rPr>
              <a:t>www.</a:t>
            </a:r>
            <a:r>
              <a:rPr kumimoji="0" sz="1000" b="0" i="0" u="none" strike="noStrike" kern="1200" cap="none" spc="40" normalizeH="0" baseline="0" noProof="0" dirty="0">
                <a:ln>
                  <a:noFill/>
                </a:ln>
                <a:solidFill>
                  <a:srgbClr val="0E326A"/>
                </a:solidFill>
                <a:effectLst/>
                <a:uLnTx/>
                <a:uFillTx/>
                <a:latin typeface="Verdana"/>
                <a:ea typeface="+mn-ea"/>
                <a:cs typeface="Verdana"/>
                <a:hlinkClick r:id="rId7"/>
              </a:rPr>
              <a:t>c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0E326A"/>
                </a:solidFill>
                <a:effectLst/>
                <a:uLnTx/>
                <a:uFillTx/>
                <a:latin typeface="Verdana"/>
                <a:ea typeface="+mn-ea"/>
                <a:cs typeface="Verdana"/>
                <a:hlinkClick r:id="rId7"/>
              </a:rPr>
              <a:t>e</a:t>
            </a:r>
            <a:r>
              <a:rPr kumimoji="0" sz="1000" b="0" i="0" u="none" strike="noStrike" kern="1200" cap="none" spc="5" normalizeH="0" baseline="0" noProof="0" dirty="0">
                <a:ln>
                  <a:noFill/>
                </a:ln>
                <a:solidFill>
                  <a:srgbClr val="0E326A"/>
                </a:solidFill>
                <a:effectLst/>
                <a:uLnTx/>
                <a:uFillTx/>
                <a:latin typeface="Verdana"/>
                <a:ea typeface="+mn-ea"/>
                <a:cs typeface="Verdana"/>
                <a:hlinkClick r:id="rId7"/>
              </a:rPr>
              <a:t>i</a:t>
            </a:r>
            <a:r>
              <a:rPr kumimoji="0" sz="1000" b="0" i="0" u="none" strike="noStrike" kern="1200" cap="none" spc="40" normalizeH="0" baseline="0" noProof="0" dirty="0">
                <a:ln>
                  <a:noFill/>
                </a:ln>
                <a:solidFill>
                  <a:srgbClr val="0E326A"/>
                </a:solidFill>
                <a:effectLst/>
                <a:uLnTx/>
                <a:uFillTx/>
                <a:latin typeface="Verdana"/>
                <a:ea typeface="+mn-ea"/>
                <a:cs typeface="Verdana"/>
                <a:hlinkClick r:id="rId7"/>
              </a:rPr>
              <a:t>c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0E326A"/>
                </a:solidFill>
                <a:effectLst/>
                <a:uLnTx/>
                <a:uFillTx/>
                <a:latin typeface="Verdana"/>
                <a:ea typeface="+mn-ea"/>
                <a:cs typeface="Verdana"/>
                <a:hlinkClick r:id="rId7"/>
              </a:rPr>
              <a:t>i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0E326A"/>
                </a:solidFill>
                <a:effectLst/>
                <a:uLnTx/>
                <a:uFillTx/>
                <a:latin typeface="Verdana"/>
                <a:ea typeface="+mn-ea"/>
                <a:cs typeface="Verdana"/>
                <a:hlinkClick r:id="rId7"/>
              </a:rPr>
              <a:t>a</a:t>
            </a:r>
            <a:r>
              <a:rPr kumimoji="0" sz="1000" b="0" i="0" u="none" strike="noStrike" kern="1200" cap="none" spc="-155" normalizeH="0" baseline="0" noProof="0" dirty="0">
                <a:ln>
                  <a:noFill/>
                </a:ln>
                <a:solidFill>
                  <a:srgbClr val="0E326A"/>
                </a:solidFill>
                <a:effectLst/>
                <a:uLnTx/>
                <a:uFillTx/>
                <a:latin typeface="Verdana"/>
                <a:ea typeface="+mn-ea"/>
                <a:cs typeface="Verdana"/>
                <a:hlinkClick r:id="rId7"/>
              </a:rPr>
              <a:t>.</a:t>
            </a:r>
            <a:r>
              <a:rPr kumimoji="0" sz="1000" b="0" i="0" u="none" strike="noStrike" kern="1200" cap="none" spc="40" normalizeH="0" baseline="0" noProof="0" dirty="0">
                <a:ln>
                  <a:noFill/>
                </a:ln>
                <a:solidFill>
                  <a:srgbClr val="0E326A"/>
                </a:solidFill>
                <a:effectLst/>
                <a:uLnTx/>
                <a:uFillTx/>
                <a:latin typeface="Verdana"/>
                <a:ea typeface="+mn-ea"/>
                <a:cs typeface="Verdana"/>
                <a:hlinkClick r:id="rId7"/>
              </a:rPr>
              <a:t>c</a:t>
            </a:r>
            <a:r>
              <a:rPr kumimoji="0" sz="1000" b="0" i="0" u="none" strike="noStrike" kern="1200" cap="none" spc="15" normalizeH="0" baseline="0" noProof="0" dirty="0">
                <a:ln>
                  <a:noFill/>
                </a:ln>
                <a:solidFill>
                  <a:srgbClr val="0E326A"/>
                </a:solidFill>
                <a:effectLst/>
                <a:uLnTx/>
                <a:uFillTx/>
                <a:latin typeface="Verdana"/>
                <a:ea typeface="+mn-ea"/>
                <a:cs typeface="Verdana"/>
                <a:hlinkClick r:id="rId7"/>
              </a:rPr>
              <a:t>o</a:t>
            </a:r>
            <a:r>
              <a:rPr kumimoji="0" sz="1000" b="0" i="0" u="none" strike="noStrike" kern="1200" cap="none" spc="85" normalizeH="0" baseline="0" noProof="0" dirty="0">
                <a:ln>
                  <a:noFill/>
                </a:ln>
                <a:solidFill>
                  <a:srgbClr val="0E326A"/>
                </a:solidFill>
                <a:effectLst/>
                <a:uLnTx/>
                <a:uFillTx/>
                <a:latin typeface="Verdana"/>
                <a:ea typeface="+mn-ea"/>
                <a:cs typeface="Verdana"/>
                <a:hlinkClick r:id="rId7"/>
              </a:rPr>
              <a:t>m</a:t>
            </a:r>
            <a:r>
              <a:rPr kumimoji="0" sz="1000" b="0" i="0" u="none" strike="noStrike" kern="1200" cap="none" spc="170" normalizeH="0" baseline="0" noProof="0" dirty="0">
                <a:ln>
                  <a:noFill/>
                </a:ln>
                <a:solidFill>
                  <a:srgbClr val="0E326A"/>
                </a:solidFill>
                <a:effectLst/>
                <a:uLnTx/>
                <a:uFillTx/>
                <a:latin typeface="Verdana"/>
                <a:ea typeface="+mn-ea"/>
                <a:cs typeface="Verdana"/>
                <a:hlinkClick r:id="rId7"/>
              </a:rPr>
              <a:t> </a:t>
            </a:r>
            <a:r>
              <a:rPr kumimoji="0" sz="1000" b="0" i="0" u="none" strike="noStrike" kern="1200" cap="none" spc="-120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//</a:t>
            </a:r>
            <a:r>
              <a:rPr kumimoji="0" sz="1000" b="0" i="0" u="none" strike="noStrike" kern="1200" cap="none" spc="-30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fld id="{81D60167-4931-47E6-BA6A-407CBD079E47}" type="slidenum">
              <a:rPr kumimoji="0" sz="1000" b="1" i="0" u="none" strike="noStrike" kern="1200" cap="none" spc="-10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790951" y="2267202"/>
            <a:ext cx="57522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spc="10" dirty="0">
                <a:solidFill>
                  <a:srgbClr val="FFFFFF"/>
                </a:solidFill>
                <a:latin typeface="Montserrat" panose="00000500000000000000" pitchFamily="2" charset="0"/>
                <a:cs typeface="Verdana"/>
              </a:rPr>
              <a:t>30%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253807" y="4515951"/>
            <a:ext cx="1644650" cy="1479251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ct val="100000"/>
              </a:lnSpc>
              <a:spcBef>
                <a:spcPts val="8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60" normalizeH="0" baseline="0" noProof="0" dirty="0">
                <a:ln>
                  <a:noFill/>
                </a:ln>
                <a:solidFill>
                  <a:srgbClr val="00499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Average Employee turnover rate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Tahom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spc="-5" dirty="0" err="1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Affecting</a:t>
            </a:r>
            <a:r>
              <a:rPr lang="fr-FR" sz="1200" spc="-5" dirty="0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 </a:t>
            </a:r>
            <a:r>
              <a:rPr lang="fr-FR" sz="1200" spc="-5" dirty="0" err="1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directly</a:t>
            </a:r>
            <a:r>
              <a:rPr lang="fr-FR" sz="1200" spc="-5" dirty="0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 the </a:t>
            </a:r>
            <a:r>
              <a:rPr lang="fr-FR" sz="1200" spc="-5" dirty="0" err="1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results</a:t>
            </a:r>
            <a:r>
              <a:rPr lang="fr-FR" sz="1200" spc="-5" dirty="0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 of the </a:t>
            </a:r>
            <a:r>
              <a:rPr lang="fr-FR" sz="1200" spc="-5" dirty="0" err="1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companies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Roboto L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267433" y="4515951"/>
            <a:ext cx="1644650" cy="1417696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ct val="100000"/>
              </a:lnSpc>
              <a:spcBef>
                <a:spcPts val="8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HK" sz="1600" b="1" i="0" u="none" strike="noStrike" kern="1200" cap="none" spc="60" normalizeH="0" baseline="0" noProof="0" dirty="0">
                <a:ln>
                  <a:noFill/>
                </a:ln>
                <a:solidFill>
                  <a:srgbClr val="00499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Main cause of resignation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Tahom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5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Poor Management &amp; </a:t>
            </a:r>
            <a:r>
              <a:rPr kumimoji="0" lang="fr-FR" sz="1200" b="0" i="0" u="none" strike="noStrike" kern="1200" cap="none" spc="-5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difficult</a:t>
            </a:r>
            <a:r>
              <a:rPr kumimoji="0" lang="fr-FR" sz="1200" b="0" i="0" u="none" strike="noStrike" kern="1200" cap="none" spc="-5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 Relationship </a:t>
            </a:r>
            <a:r>
              <a:rPr kumimoji="0" lang="fr-FR" sz="1200" b="0" i="0" u="none" strike="noStrike" kern="1200" cap="none" spc="-5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with</a:t>
            </a:r>
            <a:r>
              <a:rPr kumimoji="0" lang="fr-FR" sz="1200" b="0" i="0" u="none" strike="noStrike" kern="1200" cap="none" spc="-5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 the direct manager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Roboto L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281059" y="4515951"/>
            <a:ext cx="1923895" cy="1640834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ct val="100000"/>
              </a:lnSpc>
              <a:spcBef>
                <a:spcPts val="8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Lack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of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clear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vision &amp; values</a:t>
            </a:r>
          </a:p>
          <a:p>
            <a:pPr marL="635" marR="0" lvl="0" indent="0" algn="ctr" defTabSz="914400" rtl="0" eaLnBrk="1" fontAlgn="auto" latinLnBrk="0" hangingPunct="1">
              <a:lnSpc>
                <a:spcPct val="100000"/>
              </a:lnSpc>
              <a:spcBef>
                <a:spcPts val="8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5" dirty="0">
                <a:solidFill>
                  <a:srgbClr val="505050"/>
                </a:solidFill>
                <a:latin typeface="Montserrat" panose="00000500000000000000" pitchFamily="2" charset="0"/>
              </a:rPr>
              <a:t>negatively impact an organization's performance, reputation, and ability to achieve its goals. </a:t>
            </a:r>
            <a:endParaRPr sz="1200" spc="-5" dirty="0">
              <a:solidFill>
                <a:srgbClr val="505050"/>
              </a:solidFill>
              <a:latin typeface="Montserrat" panose="00000500000000000000" pitchFamily="2" charset="0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404348" y="4507939"/>
            <a:ext cx="1644650" cy="1617751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ct val="100000"/>
              </a:lnSpc>
              <a:spcBef>
                <a:spcPts val="8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Productivity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increase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Tahom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5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When </a:t>
            </a:r>
            <a:r>
              <a:rPr kumimoji="0" lang="fr-FR" sz="1200" b="0" i="0" u="none" strike="noStrike" kern="1200" cap="none" spc="-5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employees</a:t>
            </a:r>
            <a:r>
              <a:rPr kumimoji="0" lang="fr-FR" sz="1200" b="0" i="0" u="none" strike="noStrike" kern="1200" cap="none" spc="-5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 are </a:t>
            </a:r>
            <a:r>
              <a:rPr kumimoji="0" lang="fr-FR" sz="1200" b="0" i="0" u="none" strike="noStrike" kern="1200" cap="none" spc="-5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offered</a:t>
            </a:r>
            <a:r>
              <a:rPr kumimoji="0" lang="fr-FR" sz="1200" b="0" i="0" u="none" strike="noStrike" kern="1200" cap="none" spc="-5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 </a:t>
            </a:r>
            <a:r>
              <a:rPr kumimoji="0" lang="fr-FR" sz="1200" b="0" i="0" u="none" strike="noStrike" kern="1200" cap="none" spc="-5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better</a:t>
            </a:r>
            <a:r>
              <a:rPr kumimoji="0" lang="fr-FR" sz="1200" b="0" i="0" u="none" strike="noStrike" kern="1200" cap="none" spc="-5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 communication </a:t>
            </a:r>
            <a:r>
              <a:rPr kumimoji="0" lang="fr-FR" sz="1200" b="0" i="0" u="none" strike="noStrike" kern="1200" cap="none" spc="-5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tools</a:t>
            </a:r>
            <a:r>
              <a:rPr kumimoji="0" lang="fr-FR" sz="1200" b="0" i="0" u="none" strike="noStrike" kern="1200" cap="none" spc="-5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-5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Stud</a:t>
            </a:r>
            <a:r>
              <a:rPr lang="fr-FR" sz="800" spc="-5" dirty="0">
                <a:solidFill>
                  <a:srgbClr val="505050"/>
                </a:solidFill>
                <a:latin typeface="Montserrat" panose="00000500000000000000" pitchFamily="2" charset="0"/>
                <a:cs typeface="Roboto Lt"/>
              </a:rPr>
              <a:t>y </a:t>
            </a:r>
            <a:r>
              <a:rPr kumimoji="0" lang="fr-FR" sz="800" b="0" i="0" u="none" strike="noStrike" kern="1200" cap="none" spc="-5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by Expert </a:t>
            </a:r>
            <a:r>
              <a:rPr kumimoji="0" lang="fr-FR" sz="800" b="0" i="0" u="none" strike="noStrike" kern="1200" cap="none" spc="-5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Roboto Lt"/>
              </a:rPr>
              <a:t>Market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Roboto Lt"/>
            </a:endParaRPr>
          </a:p>
        </p:txBody>
      </p:sp>
      <p:sp>
        <p:nvSpPr>
          <p:cNvPr id="52" name="object 2">
            <a:extLst>
              <a:ext uri="{FF2B5EF4-FFF2-40B4-BE49-F238E27FC236}">
                <a16:creationId xmlns:a16="http://schemas.microsoft.com/office/drawing/2014/main" id="{D24E6DCB-9F81-5B12-A0F3-94DDBDCB78EE}"/>
              </a:ext>
            </a:extLst>
          </p:cNvPr>
          <p:cNvSpPr/>
          <p:nvPr/>
        </p:nvSpPr>
        <p:spPr>
          <a:xfrm>
            <a:off x="-7830" y="0"/>
            <a:ext cx="1400695" cy="1748023"/>
          </a:xfrm>
          <a:custGeom>
            <a:avLst/>
            <a:gdLst/>
            <a:ahLst/>
            <a:cxnLst/>
            <a:rect l="l" t="t" r="r" b="b"/>
            <a:pathLst>
              <a:path w="879475" h="1162050">
                <a:moveTo>
                  <a:pt x="872168" y="0"/>
                </a:moveTo>
                <a:lnTo>
                  <a:pt x="0" y="0"/>
                </a:lnTo>
                <a:lnTo>
                  <a:pt x="0" y="1161977"/>
                </a:lnTo>
                <a:lnTo>
                  <a:pt x="47019" y="1152485"/>
                </a:lnTo>
                <a:lnTo>
                  <a:pt x="92749" y="1141114"/>
                </a:lnTo>
                <a:lnTo>
                  <a:pt x="137677" y="1127827"/>
                </a:lnTo>
                <a:lnTo>
                  <a:pt x="181755" y="1112672"/>
                </a:lnTo>
                <a:lnTo>
                  <a:pt x="224936" y="1095693"/>
                </a:lnTo>
                <a:lnTo>
                  <a:pt x="267174" y="1076940"/>
                </a:lnTo>
                <a:lnTo>
                  <a:pt x="308420" y="1056457"/>
                </a:lnTo>
                <a:lnTo>
                  <a:pt x="348628" y="1034293"/>
                </a:lnTo>
                <a:lnTo>
                  <a:pt x="387750" y="1010493"/>
                </a:lnTo>
                <a:lnTo>
                  <a:pt x="425739" y="985105"/>
                </a:lnTo>
                <a:lnTo>
                  <a:pt x="462547" y="958175"/>
                </a:lnTo>
                <a:lnTo>
                  <a:pt x="498128" y="929750"/>
                </a:lnTo>
                <a:lnTo>
                  <a:pt x="532434" y="899876"/>
                </a:lnTo>
                <a:lnTo>
                  <a:pt x="565418" y="868602"/>
                </a:lnTo>
                <a:lnTo>
                  <a:pt x="597033" y="835972"/>
                </a:lnTo>
                <a:lnTo>
                  <a:pt x="627230" y="802035"/>
                </a:lnTo>
                <a:lnTo>
                  <a:pt x="655964" y="766837"/>
                </a:lnTo>
                <a:lnTo>
                  <a:pt x="683187" y="730424"/>
                </a:lnTo>
                <a:lnTo>
                  <a:pt x="708851" y="692843"/>
                </a:lnTo>
                <a:lnTo>
                  <a:pt x="732909" y="654142"/>
                </a:lnTo>
                <a:lnTo>
                  <a:pt x="755315" y="614366"/>
                </a:lnTo>
                <a:lnTo>
                  <a:pt x="776020" y="573563"/>
                </a:lnTo>
                <a:lnTo>
                  <a:pt x="794977" y="531780"/>
                </a:lnTo>
                <a:lnTo>
                  <a:pt x="812140" y="489062"/>
                </a:lnTo>
                <a:lnTo>
                  <a:pt x="827460" y="445458"/>
                </a:lnTo>
                <a:lnTo>
                  <a:pt x="840891" y="401013"/>
                </a:lnTo>
                <a:lnTo>
                  <a:pt x="852386" y="355775"/>
                </a:lnTo>
                <a:lnTo>
                  <a:pt x="861897" y="309789"/>
                </a:lnTo>
                <a:lnTo>
                  <a:pt x="869376" y="263104"/>
                </a:lnTo>
                <a:lnTo>
                  <a:pt x="874777" y="215766"/>
                </a:lnTo>
                <a:lnTo>
                  <a:pt x="878052" y="167821"/>
                </a:lnTo>
                <a:lnTo>
                  <a:pt x="879154" y="119316"/>
                </a:lnTo>
                <a:lnTo>
                  <a:pt x="878052" y="70811"/>
                </a:lnTo>
                <a:lnTo>
                  <a:pt x="874777" y="22866"/>
                </a:lnTo>
                <a:lnTo>
                  <a:pt x="872168" y="0"/>
                </a:lnTo>
                <a:close/>
              </a:path>
            </a:pathLst>
          </a:custGeom>
          <a:solidFill>
            <a:srgbClr val="FAEE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BACDFA8B-D3E0-71C2-1412-353F0712867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27330" r="19775" b="43678"/>
          <a:stretch/>
        </p:blipFill>
        <p:spPr>
          <a:xfrm>
            <a:off x="340623" y="6280450"/>
            <a:ext cx="1325059" cy="41438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2">
            <a:extLst>
              <a:ext uri="{FF2B5EF4-FFF2-40B4-BE49-F238E27FC236}">
                <a16:creationId xmlns:a16="http://schemas.microsoft.com/office/drawing/2014/main" id="{79AC51C8-A49F-6E2F-082E-CEE1D7133632}"/>
              </a:ext>
            </a:extLst>
          </p:cNvPr>
          <p:cNvSpPr/>
          <p:nvPr/>
        </p:nvSpPr>
        <p:spPr>
          <a:xfrm>
            <a:off x="6155068" y="993258"/>
            <a:ext cx="3851058" cy="3851058"/>
          </a:xfrm>
          <a:custGeom>
            <a:avLst/>
            <a:gdLst/>
            <a:ahLst/>
            <a:cxnLst/>
            <a:rect l="l" t="t" r="r" b="b"/>
            <a:pathLst>
              <a:path w="2974340" h="2974340">
                <a:moveTo>
                  <a:pt x="1487110" y="0"/>
                </a:moveTo>
                <a:lnTo>
                  <a:pt x="1438981" y="764"/>
                </a:lnTo>
                <a:lnTo>
                  <a:pt x="1391233" y="3040"/>
                </a:lnTo>
                <a:lnTo>
                  <a:pt x="1343891" y="6807"/>
                </a:lnTo>
                <a:lnTo>
                  <a:pt x="1296977" y="12040"/>
                </a:lnTo>
                <a:lnTo>
                  <a:pt x="1250513" y="18717"/>
                </a:lnTo>
                <a:lnTo>
                  <a:pt x="1204524" y="26814"/>
                </a:lnTo>
                <a:lnTo>
                  <a:pt x="1159032" y="36309"/>
                </a:lnTo>
                <a:lnTo>
                  <a:pt x="1114060" y="47178"/>
                </a:lnTo>
                <a:lnTo>
                  <a:pt x="1069632" y="59398"/>
                </a:lnTo>
                <a:lnTo>
                  <a:pt x="1025770" y="72946"/>
                </a:lnTo>
                <a:lnTo>
                  <a:pt x="982498" y="87800"/>
                </a:lnTo>
                <a:lnTo>
                  <a:pt x="939838" y="103935"/>
                </a:lnTo>
                <a:lnTo>
                  <a:pt x="897814" y="121329"/>
                </a:lnTo>
                <a:lnTo>
                  <a:pt x="856449" y="139959"/>
                </a:lnTo>
                <a:lnTo>
                  <a:pt x="815765" y="159802"/>
                </a:lnTo>
                <a:lnTo>
                  <a:pt x="775787" y="180834"/>
                </a:lnTo>
                <a:lnTo>
                  <a:pt x="736536" y="203033"/>
                </a:lnTo>
                <a:lnTo>
                  <a:pt x="698037" y="226376"/>
                </a:lnTo>
                <a:lnTo>
                  <a:pt x="660312" y="250839"/>
                </a:lnTo>
                <a:lnTo>
                  <a:pt x="623384" y="276399"/>
                </a:lnTo>
                <a:lnTo>
                  <a:pt x="587277" y="303034"/>
                </a:lnTo>
                <a:lnTo>
                  <a:pt x="552013" y="330719"/>
                </a:lnTo>
                <a:lnTo>
                  <a:pt x="517615" y="359433"/>
                </a:lnTo>
                <a:lnTo>
                  <a:pt x="484107" y="389152"/>
                </a:lnTo>
                <a:lnTo>
                  <a:pt x="451512" y="419852"/>
                </a:lnTo>
                <a:lnTo>
                  <a:pt x="419852" y="451512"/>
                </a:lnTo>
                <a:lnTo>
                  <a:pt x="389152" y="484107"/>
                </a:lnTo>
                <a:lnTo>
                  <a:pt x="359433" y="517615"/>
                </a:lnTo>
                <a:lnTo>
                  <a:pt x="330719" y="552012"/>
                </a:lnTo>
                <a:lnTo>
                  <a:pt x="303034" y="587276"/>
                </a:lnTo>
                <a:lnTo>
                  <a:pt x="276399" y="623384"/>
                </a:lnTo>
                <a:lnTo>
                  <a:pt x="250839" y="660312"/>
                </a:lnTo>
                <a:lnTo>
                  <a:pt x="226376" y="698037"/>
                </a:lnTo>
                <a:lnTo>
                  <a:pt x="203034" y="736536"/>
                </a:lnTo>
                <a:lnTo>
                  <a:pt x="180834" y="775786"/>
                </a:lnTo>
                <a:lnTo>
                  <a:pt x="159802" y="815765"/>
                </a:lnTo>
                <a:lnTo>
                  <a:pt x="139959" y="856448"/>
                </a:lnTo>
                <a:lnTo>
                  <a:pt x="121329" y="897813"/>
                </a:lnTo>
                <a:lnTo>
                  <a:pt x="103935" y="939837"/>
                </a:lnTo>
                <a:lnTo>
                  <a:pt x="87800" y="982497"/>
                </a:lnTo>
                <a:lnTo>
                  <a:pt x="72946" y="1025769"/>
                </a:lnTo>
                <a:lnTo>
                  <a:pt x="59398" y="1069631"/>
                </a:lnTo>
                <a:lnTo>
                  <a:pt x="47178" y="1114060"/>
                </a:lnTo>
                <a:lnTo>
                  <a:pt x="36309" y="1159031"/>
                </a:lnTo>
                <a:lnTo>
                  <a:pt x="26814" y="1204523"/>
                </a:lnTo>
                <a:lnTo>
                  <a:pt x="18717" y="1250512"/>
                </a:lnTo>
                <a:lnTo>
                  <a:pt x="12040" y="1296976"/>
                </a:lnTo>
                <a:lnTo>
                  <a:pt x="6807" y="1343890"/>
                </a:lnTo>
                <a:lnTo>
                  <a:pt x="3040" y="1391232"/>
                </a:lnTo>
                <a:lnTo>
                  <a:pt x="764" y="1438980"/>
                </a:lnTo>
                <a:lnTo>
                  <a:pt x="0" y="1487109"/>
                </a:lnTo>
                <a:lnTo>
                  <a:pt x="764" y="1535238"/>
                </a:lnTo>
                <a:lnTo>
                  <a:pt x="3040" y="1582985"/>
                </a:lnTo>
                <a:lnTo>
                  <a:pt x="6807" y="1630327"/>
                </a:lnTo>
                <a:lnTo>
                  <a:pt x="12040" y="1677242"/>
                </a:lnTo>
                <a:lnTo>
                  <a:pt x="18717" y="1723705"/>
                </a:lnTo>
                <a:lnTo>
                  <a:pt x="26814" y="1769694"/>
                </a:lnTo>
                <a:lnTo>
                  <a:pt x="36309" y="1815186"/>
                </a:lnTo>
                <a:lnTo>
                  <a:pt x="47178" y="1860158"/>
                </a:lnTo>
                <a:lnTo>
                  <a:pt x="59398" y="1904586"/>
                </a:lnTo>
                <a:lnTo>
                  <a:pt x="72946" y="1948448"/>
                </a:lnTo>
                <a:lnTo>
                  <a:pt x="87800" y="1991721"/>
                </a:lnTo>
                <a:lnTo>
                  <a:pt x="103935" y="2034380"/>
                </a:lnTo>
                <a:lnTo>
                  <a:pt x="121329" y="2076404"/>
                </a:lnTo>
                <a:lnTo>
                  <a:pt x="139959" y="2117770"/>
                </a:lnTo>
                <a:lnTo>
                  <a:pt x="159802" y="2158453"/>
                </a:lnTo>
                <a:lnTo>
                  <a:pt x="180834" y="2198431"/>
                </a:lnTo>
                <a:lnTo>
                  <a:pt x="203034" y="2237682"/>
                </a:lnTo>
                <a:lnTo>
                  <a:pt x="226376" y="2276181"/>
                </a:lnTo>
                <a:lnTo>
                  <a:pt x="250839" y="2313906"/>
                </a:lnTo>
                <a:lnTo>
                  <a:pt x="276399" y="2350834"/>
                </a:lnTo>
                <a:lnTo>
                  <a:pt x="303034" y="2386942"/>
                </a:lnTo>
                <a:lnTo>
                  <a:pt x="330719" y="2422206"/>
                </a:lnTo>
                <a:lnTo>
                  <a:pt x="359433" y="2456603"/>
                </a:lnTo>
                <a:lnTo>
                  <a:pt x="389152" y="2490111"/>
                </a:lnTo>
                <a:lnTo>
                  <a:pt x="419852" y="2522706"/>
                </a:lnTo>
                <a:lnTo>
                  <a:pt x="451512" y="2554366"/>
                </a:lnTo>
                <a:lnTo>
                  <a:pt x="484107" y="2585067"/>
                </a:lnTo>
                <a:lnTo>
                  <a:pt x="517615" y="2614785"/>
                </a:lnTo>
                <a:lnTo>
                  <a:pt x="552013" y="2643499"/>
                </a:lnTo>
                <a:lnTo>
                  <a:pt x="587277" y="2671185"/>
                </a:lnTo>
                <a:lnTo>
                  <a:pt x="623384" y="2697819"/>
                </a:lnTo>
                <a:lnTo>
                  <a:pt x="660312" y="2723379"/>
                </a:lnTo>
                <a:lnTo>
                  <a:pt x="698037" y="2747842"/>
                </a:lnTo>
                <a:lnTo>
                  <a:pt x="736536" y="2771185"/>
                </a:lnTo>
                <a:lnTo>
                  <a:pt x="775787" y="2793384"/>
                </a:lnTo>
                <a:lnTo>
                  <a:pt x="815765" y="2814416"/>
                </a:lnTo>
                <a:lnTo>
                  <a:pt x="856449" y="2834259"/>
                </a:lnTo>
                <a:lnTo>
                  <a:pt x="897814" y="2852889"/>
                </a:lnTo>
                <a:lnTo>
                  <a:pt x="939838" y="2870283"/>
                </a:lnTo>
                <a:lnTo>
                  <a:pt x="982498" y="2886419"/>
                </a:lnTo>
                <a:lnTo>
                  <a:pt x="1025770" y="2901272"/>
                </a:lnTo>
                <a:lnTo>
                  <a:pt x="1069632" y="2914820"/>
                </a:lnTo>
                <a:lnTo>
                  <a:pt x="1114060" y="2927040"/>
                </a:lnTo>
                <a:lnTo>
                  <a:pt x="1159032" y="2937909"/>
                </a:lnTo>
                <a:lnTo>
                  <a:pt x="1204524" y="2947404"/>
                </a:lnTo>
                <a:lnTo>
                  <a:pt x="1250513" y="2955501"/>
                </a:lnTo>
                <a:lnTo>
                  <a:pt x="1296977" y="2962178"/>
                </a:lnTo>
                <a:lnTo>
                  <a:pt x="1343891" y="2967411"/>
                </a:lnTo>
                <a:lnTo>
                  <a:pt x="1391233" y="2971178"/>
                </a:lnTo>
                <a:lnTo>
                  <a:pt x="1438981" y="2973455"/>
                </a:lnTo>
                <a:lnTo>
                  <a:pt x="1487110" y="2974219"/>
                </a:lnTo>
                <a:lnTo>
                  <a:pt x="1535239" y="2973455"/>
                </a:lnTo>
                <a:lnTo>
                  <a:pt x="1582986" y="2971178"/>
                </a:lnTo>
                <a:lnTo>
                  <a:pt x="1630328" y="2967411"/>
                </a:lnTo>
                <a:lnTo>
                  <a:pt x="1677243" y="2962178"/>
                </a:lnTo>
                <a:lnTo>
                  <a:pt x="1723706" y="2955501"/>
                </a:lnTo>
                <a:lnTo>
                  <a:pt x="1769695" y="2947404"/>
                </a:lnTo>
                <a:lnTo>
                  <a:pt x="1815187" y="2937909"/>
                </a:lnTo>
                <a:lnTo>
                  <a:pt x="1860159" y="2927040"/>
                </a:lnTo>
                <a:lnTo>
                  <a:pt x="1904587" y="2914820"/>
                </a:lnTo>
                <a:lnTo>
                  <a:pt x="1948449" y="2901272"/>
                </a:lnTo>
                <a:lnTo>
                  <a:pt x="1991721" y="2886419"/>
                </a:lnTo>
                <a:lnTo>
                  <a:pt x="2034381" y="2870283"/>
                </a:lnTo>
                <a:lnTo>
                  <a:pt x="2076405" y="2852889"/>
                </a:lnTo>
                <a:lnTo>
                  <a:pt x="2117770" y="2834259"/>
                </a:lnTo>
                <a:lnTo>
                  <a:pt x="2158453" y="2814416"/>
                </a:lnTo>
                <a:lnTo>
                  <a:pt x="2198432" y="2793384"/>
                </a:lnTo>
                <a:lnTo>
                  <a:pt x="2237682" y="2771185"/>
                </a:lnTo>
                <a:lnTo>
                  <a:pt x="2276182" y="2747842"/>
                </a:lnTo>
                <a:lnTo>
                  <a:pt x="2313907" y="2723379"/>
                </a:lnTo>
                <a:lnTo>
                  <a:pt x="2350834" y="2697819"/>
                </a:lnTo>
                <a:lnTo>
                  <a:pt x="2386942" y="2671185"/>
                </a:lnTo>
                <a:lnTo>
                  <a:pt x="2422206" y="2643499"/>
                </a:lnTo>
                <a:lnTo>
                  <a:pt x="2456603" y="2614785"/>
                </a:lnTo>
                <a:lnTo>
                  <a:pt x="2490111" y="2585067"/>
                </a:lnTo>
                <a:lnTo>
                  <a:pt x="2522707" y="2554366"/>
                </a:lnTo>
                <a:lnTo>
                  <a:pt x="2554366" y="2522706"/>
                </a:lnTo>
                <a:lnTo>
                  <a:pt x="2585067" y="2490111"/>
                </a:lnTo>
                <a:lnTo>
                  <a:pt x="2614785" y="2456603"/>
                </a:lnTo>
                <a:lnTo>
                  <a:pt x="2643499" y="2422206"/>
                </a:lnTo>
                <a:lnTo>
                  <a:pt x="2671185" y="2386942"/>
                </a:lnTo>
                <a:lnTo>
                  <a:pt x="2697819" y="2350834"/>
                </a:lnTo>
                <a:lnTo>
                  <a:pt x="2723379" y="2313906"/>
                </a:lnTo>
                <a:lnTo>
                  <a:pt x="2747842" y="2276181"/>
                </a:lnTo>
                <a:lnTo>
                  <a:pt x="2771185" y="2237682"/>
                </a:lnTo>
                <a:lnTo>
                  <a:pt x="2793384" y="2198431"/>
                </a:lnTo>
                <a:lnTo>
                  <a:pt x="2814416" y="2158453"/>
                </a:lnTo>
                <a:lnTo>
                  <a:pt x="2834259" y="2117770"/>
                </a:lnTo>
                <a:lnTo>
                  <a:pt x="2852889" y="2076404"/>
                </a:lnTo>
                <a:lnTo>
                  <a:pt x="2870283" y="2034380"/>
                </a:lnTo>
                <a:lnTo>
                  <a:pt x="2886419" y="1991721"/>
                </a:lnTo>
                <a:lnTo>
                  <a:pt x="2901272" y="1948448"/>
                </a:lnTo>
                <a:lnTo>
                  <a:pt x="2914820" y="1904586"/>
                </a:lnTo>
                <a:lnTo>
                  <a:pt x="2927040" y="1860158"/>
                </a:lnTo>
                <a:lnTo>
                  <a:pt x="2937909" y="1815186"/>
                </a:lnTo>
                <a:lnTo>
                  <a:pt x="2947404" y="1769694"/>
                </a:lnTo>
                <a:lnTo>
                  <a:pt x="2955501" y="1723705"/>
                </a:lnTo>
                <a:lnTo>
                  <a:pt x="2962178" y="1677242"/>
                </a:lnTo>
                <a:lnTo>
                  <a:pt x="2967411" y="1630327"/>
                </a:lnTo>
                <a:lnTo>
                  <a:pt x="2971178" y="1582985"/>
                </a:lnTo>
                <a:lnTo>
                  <a:pt x="2973455" y="1535238"/>
                </a:lnTo>
                <a:lnTo>
                  <a:pt x="2974219" y="1487109"/>
                </a:lnTo>
                <a:lnTo>
                  <a:pt x="2973455" y="1438980"/>
                </a:lnTo>
                <a:lnTo>
                  <a:pt x="2971178" y="1391232"/>
                </a:lnTo>
                <a:lnTo>
                  <a:pt x="2967411" y="1343890"/>
                </a:lnTo>
                <a:lnTo>
                  <a:pt x="2962178" y="1296976"/>
                </a:lnTo>
                <a:lnTo>
                  <a:pt x="2955501" y="1250512"/>
                </a:lnTo>
                <a:lnTo>
                  <a:pt x="2947404" y="1204523"/>
                </a:lnTo>
                <a:lnTo>
                  <a:pt x="2937909" y="1159031"/>
                </a:lnTo>
                <a:lnTo>
                  <a:pt x="2927040" y="1114060"/>
                </a:lnTo>
                <a:lnTo>
                  <a:pt x="2914820" y="1069631"/>
                </a:lnTo>
                <a:lnTo>
                  <a:pt x="2901272" y="1025769"/>
                </a:lnTo>
                <a:lnTo>
                  <a:pt x="2886419" y="982497"/>
                </a:lnTo>
                <a:lnTo>
                  <a:pt x="2870283" y="939837"/>
                </a:lnTo>
                <a:lnTo>
                  <a:pt x="2852889" y="897813"/>
                </a:lnTo>
                <a:lnTo>
                  <a:pt x="2834259" y="856448"/>
                </a:lnTo>
                <a:lnTo>
                  <a:pt x="2814416" y="815765"/>
                </a:lnTo>
                <a:lnTo>
                  <a:pt x="2793384" y="775786"/>
                </a:lnTo>
                <a:lnTo>
                  <a:pt x="2771185" y="736536"/>
                </a:lnTo>
                <a:lnTo>
                  <a:pt x="2747842" y="698037"/>
                </a:lnTo>
                <a:lnTo>
                  <a:pt x="2723379" y="660312"/>
                </a:lnTo>
                <a:lnTo>
                  <a:pt x="2697819" y="623384"/>
                </a:lnTo>
                <a:lnTo>
                  <a:pt x="2671185" y="587276"/>
                </a:lnTo>
                <a:lnTo>
                  <a:pt x="2643499" y="552012"/>
                </a:lnTo>
                <a:lnTo>
                  <a:pt x="2614785" y="517615"/>
                </a:lnTo>
                <a:lnTo>
                  <a:pt x="2585067" y="484107"/>
                </a:lnTo>
                <a:lnTo>
                  <a:pt x="2554366" y="451512"/>
                </a:lnTo>
                <a:lnTo>
                  <a:pt x="2522707" y="419852"/>
                </a:lnTo>
                <a:lnTo>
                  <a:pt x="2490111" y="389152"/>
                </a:lnTo>
                <a:lnTo>
                  <a:pt x="2456603" y="359433"/>
                </a:lnTo>
                <a:lnTo>
                  <a:pt x="2422206" y="330719"/>
                </a:lnTo>
                <a:lnTo>
                  <a:pt x="2386942" y="303034"/>
                </a:lnTo>
                <a:lnTo>
                  <a:pt x="2350834" y="276399"/>
                </a:lnTo>
                <a:lnTo>
                  <a:pt x="2313907" y="250839"/>
                </a:lnTo>
                <a:lnTo>
                  <a:pt x="2276182" y="226376"/>
                </a:lnTo>
                <a:lnTo>
                  <a:pt x="2237682" y="203033"/>
                </a:lnTo>
                <a:lnTo>
                  <a:pt x="2198432" y="180834"/>
                </a:lnTo>
                <a:lnTo>
                  <a:pt x="2158453" y="159802"/>
                </a:lnTo>
                <a:lnTo>
                  <a:pt x="2117770" y="139959"/>
                </a:lnTo>
                <a:lnTo>
                  <a:pt x="2076405" y="121329"/>
                </a:lnTo>
                <a:lnTo>
                  <a:pt x="2034381" y="103935"/>
                </a:lnTo>
                <a:lnTo>
                  <a:pt x="1991721" y="87800"/>
                </a:lnTo>
                <a:lnTo>
                  <a:pt x="1948449" y="72946"/>
                </a:lnTo>
                <a:lnTo>
                  <a:pt x="1904587" y="59398"/>
                </a:lnTo>
                <a:lnTo>
                  <a:pt x="1860159" y="47178"/>
                </a:lnTo>
                <a:lnTo>
                  <a:pt x="1815187" y="36309"/>
                </a:lnTo>
                <a:lnTo>
                  <a:pt x="1769695" y="26814"/>
                </a:lnTo>
                <a:lnTo>
                  <a:pt x="1723706" y="18717"/>
                </a:lnTo>
                <a:lnTo>
                  <a:pt x="1677243" y="12040"/>
                </a:lnTo>
                <a:lnTo>
                  <a:pt x="1630328" y="6807"/>
                </a:lnTo>
                <a:lnTo>
                  <a:pt x="1582986" y="3040"/>
                </a:lnTo>
                <a:lnTo>
                  <a:pt x="1535239" y="764"/>
                </a:lnTo>
                <a:lnTo>
                  <a:pt x="1487110" y="0"/>
                </a:lnTo>
                <a:close/>
              </a:path>
            </a:pathLst>
          </a:custGeom>
          <a:solidFill>
            <a:srgbClr val="FAF2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C207F73A-46E3-5AFB-953E-B97D001FC35E}"/>
              </a:ext>
            </a:extLst>
          </p:cNvPr>
          <p:cNvSpPr/>
          <p:nvPr/>
        </p:nvSpPr>
        <p:spPr>
          <a:xfrm rot="10800000">
            <a:off x="9429750" y="4181475"/>
            <a:ext cx="2762250" cy="2676525"/>
          </a:xfrm>
          <a:custGeom>
            <a:avLst/>
            <a:gdLst/>
            <a:ahLst/>
            <a:cxnLst/>
            <a:rect l="l" t="t" r="r" b="b"/>
            <a:pathLst>
              <a:path w="879475" h="1162050">
                <a:moveTo>
                  <a:pt x="872168" y="0"/>
                </a:moveTo>
                <a:lnTo>
                  <a:pt x="0" y="0"/>
                </a:lnTo>
                <a:lnTo>
                  <a:pt x="0" y="1161977"/>
                </a:lnTo>
                <a:lnTo>
                  <a:pt x="47019" y="1152485"/>
                </a:lnTo>
                <a:lnTo>
                  <a:pt x="92749" y="1141114"/>
                </a:lnTo>
                <a:lnTo>
                  <a:pt x="137677" y="1127827"/>
                </a:lnTo>
                <a:lnTo>
                  <a:pt x="181755" y="1112672"/>
                </a:lnTo>
                <a:lnTo>
                  <a:pt x="224936" y="1095693"/>
                </a:lnTo>
                <a:lnTo>
                  <a:pt x="267174" y="1076940"/>
                </a:lnTo>
                <a:lnTo>
                  <a:pt x="308420" y="1056457"/>
                </a:lnTo>
                <a:lnTo>
                  <a:pt x="348628" y="1034293"/>
                </a:lnTo>
                <a:lnTo>
                  <a:pt x="387750" y="1010493"/>
                </a:lnTo>
                <a:lnTo>
                  <a:pt x="425739" y="985105"/>
                </a:lnTo>
                <a:lnTo>
                  <a:pt x="462547" y="958175"/>
                </a:lnTo>
                <a:lnTo>
                  <a:pt x="498128" y="929750"/>
                </a:lnTo>
                <a:lnTo>
                  <a:pt x="532434" y="899876"/>
                </a:lnTo>
                <a:lnTo>
                  <a:pt x="565418" y="868602"/>
                </a:lnTo>
                <a:lnTo>
                  <a:pt x="597033" y="835972"/>
                </a:lnTo>
                <a:lnTo>
                  <a:pt x="627230" y="802035"/>
                </a:lnTo>
                <a:lnTo>
                  <a:pt x="655964" y="766837"/>
                </a:lnTo>
                <a:lnTo>
                  <a:pt x="683187" y="730424"/>
                </a:lnTo>
                <a:lnTo>
                  <a:pt x="708851" y="692843"/>
                </a:lnTo>
                <a:lnTo>
                  <a:pt x="732909" y="654142"/>
                </a:lnTo>
                <a:lnTo>
                  <a:pt x="755315" y="614366"/>
                </a:lnTo>
                <a:lnTo>
                  <a:pt x="776020" y="573563"/>
                </a:lnTo>
                <a:lnTo>
                  <a:pt x="794977" y="531780"/>
                </a:lnTo>
                <a:lnTo>
                  <a:pt x="812140" y="489062"/>
                </a:lnTo>
                <a:lnTo>
                  <a:pt x="827460" y="445458"/>
                </a:lnTo>
                <a:lnTo>
                  <a:pt x="840891" y="401013"/>
                </a:lnTo>
                <a:lnTo>
                  <a:pt x="852386" y="355775"/>
                </a:lnTo>
                <a:lnTo>
                  <a:pt x="861897" y="309789"/>
                </a:lnTo>
                <a:lnTo>
                  <a:pt x="869376" y="263104"/>
                </a:lnTo>
                <a:lnTo>
                  <a:pt x="874777" y="215766"/>
                </a:lnTo>
                <a:lnTo>
                  <a:pt x="878052" y="167821"/>
                </a:lnTo>
                <a:lnTo>
                  <a:pt x="879154" y="119316"/>
                </a:lnTo>
                <a:lnTo>
                  <a:pt x="878052" y="70811"/>
                </a:lnTo>
                <a:lnTo>
                  <a:pt x="874777" y="22866"/>
                </a:lnTo>
                <a:lnTo>
                  <a:pt x="872168" y="0"/>
                </a:lnTo>
                <a:close/>
              </a:path>
            </a:pathLst>
          </a:custGeom>
          <a:solidFill>
            <a:srgbClr val="FAEE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56880" y="186818"/>
            <a:ext cx="4118256" cy="5939408"/>
          </a:xfrm>
          <a:custGeom>
            <a:avLst/>
            <a:gdLst/>
            <a:ahLst/>
            <a:cxnLst/>
            <a:rect l="l" t="t" r="r" b="b"/>
            <a:pathLst>
              <a:path w="5376545" h="6858000">
                <a:moveTo>
                  <a:pt x="5376374" y="0"/>
                </a:moveTo>
                <a:lnTo>
                  <a:pt x="2012537" y="0"/>
                </a:lnTo>
                <a:lnTo>
                  <a:pt x="2010036" y="1382"/>
                </a:lnTo>
                <a:lnTo>
                  <a:pt x="1970638" y="23753"/>
                </a:lnTo>
                <a:lnTo>
                  <a:pt x="1931524" y="46564"/>
                </a:lnTo>
                <a:lnTo>
                  <a:pt x="1892699" y="69812"/>
                </a:lnTo>
                <a:lnTo>
                  <a:pt x="1854166" y="93492"/>
                </a:lnTo>
                <a:lnTo>
                  <a:pt x="1815927" y="117602"/>
                </a:lnTo>
                <a:lnTo>
                  <a:pt x="1777988" y="142137"/>
                </a:lnTo>
                <a:lnTo>
                  <a:pt x="1740349" y="167096"/>
                </a:lnTo>
                <a:lnTo>
                  <a:pt x="1703016" y="192474"/>
                </a:lnTo>
                <a:lnTo>
                  <a:pt x="1665992" y="218268"/>
                </a:lnTo>
                <a:lnTo>
                  <a:pt x="1629279" y="244474"/>
                </a:lnTo>
                <a:lnTo>
                  <a:pt x="1592882" y="271090"/>
                </a:lnTo>
                <a:lnTo>
                  <a:pt x="1556803" y="298112"/>
                </a:lnTo>
                <a:lnTo>
                  <a:pt x="1521047" y="325536"/>
                </a:lnTo>
                <a:lnTo>
                  <a:pt x="1485615" y="353360"/>
                </a:lnTo>
                <a:lnTo>
                  <a:pt x="1450513" y="381579"/>
                </a:lnTo>
                <a:lnTo>
                  <a:pt x="1415742" y="410191"/>
                </a:lnTo>
                <a:lnTo>
                  <a:pt x="1381307" y="439193"/>
                </a:lnTo>
                <a:lnTo>
                  <a:pt x="1347210" y="468580"/>
                </a:lnTo>
                <a:lnTo>
                  <a:pt x="1313456" y="498349"/>
                </a:lnTo>
                <a:lnTo>
                  <a:pt x="1280047" y="528497"/>
                </a:lnTo>
                <a:lnTo>
                  <a:pt x="1246986" y="559022"/>
                </a:lnTo>
                <a:lnTo>
                  <a:pt x="1214279" y="589918"/>
                </a:lnTo>
                <a:lnTo>
                  <a:pt x="1181926" y="621184"/>
                </a:lnTo>
                <a:lnTo>
                  <a:pt x="1149933" y="652815"/>
                </a:lnTo>
                <a:lnTo>
                  <a:pt x="1118302" y="684808"/>
                </a:lnTo>
                <a:lnTo>
                  <a:pt x="1087036" y="717161"/>
                </a:lnTo>
                <a:lnTo>
                  <a:pt x="1056139" y="749869"/>
                </a:lnTo>
                <a:lnTo>
                  <a:pt x="1025615" y="782929"/>
                </a:lnTo>
                <a:lnTo>
                  <a:pt x="995467" y="816338"/>
                </a:lnTo>
                <a:lnTo>
                  <a:pt x="965697" y="850092"/>
                </a:lnTo>
                <a:lnTo>
                  <a:pt x="936310" y="884189"/>
                </a:lnTo>
                <a:lnTo>
                  <a:pt x="907309" y="918624"/>
                </a:lnTo>
                <a:lnTo>
                  <a:pt x="878697" y="953395"/>
                </a:lnTo>
                <a:lnTo>
                  <a:pt x="850478" y="988497"/>
                </a:lnTo>
                <a:lnTo>
                  <a:pt x="822654" y="1023929"/>
                </a:lnTo>
                <a:lnTo>
                  <a:pt x="795230" y="1059686"/>
                </a:lnTo>
                <a:lnTo>
                  <a:pt x="768208" y="1095764"/>
                </a:lnTo>
                <a:lnTo>
                  <a:pt x="741592" y="1132162"/>
                </a:lnTo>
                <a:lnTo>
                  <a:pt x="715385" y="1168874"/>
                </a:lnTo>
                <a:lnTo>
                  <a:pt x="689591" y="1205899"/>
                </a:lnTo>
                <a:lnTo>
                  <a:pt x="664213" y="1243231"/>
                </a:lnTo>
                <a:lnTo>
                  <a:pt x="639255" y="1280870"/>
                </a:lnTo>
                <a:lnTo>
                  <a:pt x="614719" y="1318809"/>
                </a:lnTo>
                <a:lnTo>
                  <a:pt x="590610" y="1357048"/>
                </a:lnTo>
                <a:lnTo>
                  <a:pt x="566929" y="1395581"/>
                </a:lnTo>
                <a:lnTo>
                  <a:pt x="543682" y="1434406"/>
                </a:lnTo>
                <a:lnTo>
                  <a:pt x="520871" y="1473520"/>
                </a:lnTo>
                <a:lnTo>
                  <a:pt x="498499" y="1512919"/>
                </a:lnTo>
                <a:lnTo>
                  <a:pt x="476570" y="1552599"/>
                </a:lnTo>
                <a:lnTo>
                  <a:pt x="455088" y="1592557"/>
                </a:lnTo>
                <a:lnTo>
                  <a:pt x="434055" y="1632791"/>
                </a:lnTo>
                <a:lnTo>
                  <a:pt x="413475" y="1673296"/>
                </a:lnTo>
                <a:lnTo>
                  <a:pt x="393352" y="1714069"/>
                </a:lnTo>
                <a:lnTo>
                  <a:pt x="373688" y="1755107"/>
                </a:lnTo>
                <a:lnTo>
                  <a:pt x="354487" y="1796406"/>
                </a:lnTo>
                <a:lnTo>
                  <a:pt x="335753" y="1837964"/>
                </a:lnTo>
                <a:lnTo>
                  <a:pt x="317488" y="1879776"/>
                </a:lnTo>
                <a:lnTo>
                  <a:pt x="299697" y="1921840"/>
                </a:lnTo>
                <a:lnTo>
                  <a:pt x="282382" y="1964152"/>
                </a:lnTo>
                <a:lnTo>
                  <a:pt x="265547" y="2006709"/>
                </a:lnTo>
                <a:lnTo>
                  <a:pt x="249195" y="2049506"/>
                </a:lnTo>
                <a:lnTo>
                  <a:pt x="233330" y="2092542"/>
                </a:lnTo>
                <a:lnTo>
                  <a:pt x="217955" y="2135813"/>
                </a:lnTo>
                <a:lnTo>
                  <a:pt x="203073" y="2179315"/>
                </a:lnTo>
                <a:lnTo>
                  <a:pt x="188687" y="2223044"/>
                </a:lnTo>
                <a:lnTo>
                  <a:pt x="174802" y="2266998"/>
                </a:lnTo>
                <a:lnTo>
                  <a:pt x="161420" y="2311174"/>
                </a:lnTo>
                <a:lnTo>
                  <a:pt x="148545" y="2355567"/>
                </a:lnTo>
                <a:lnTo>
                  <a:pt x="136179" y="2400174"/>
                </a:lnTo>
                <a:lnTo>
                  <a:pt x="124328" y="2444993"/>
                </a:lnTo>
                <a:lnTo>
                  <a:pt x="112993" y="2490020"/>
                </a:lnTo>
                <a:lnTo>
                  <a:pt x="102178" y="2535250"/>
                </a:lnTo>
                <a:lnTo>
                  <a:pt x="91887" y="2580682"/>
                </a:lnTo>
                <a:lnTo>
                  <a:pt x="82123" y="2626312"/>
                </a:lnTo>
                <a:lnTo>
                  <a:pt x="72889" y="2672136"/>
                </a:lnTo>
                <a:lnTo>
                  <a:pt x="64188" y="2718150"/>
                </a:lnTo>
                <a:lnTo>
                  <a:pt x="56025" y="2764353"/>
                </a:lnTo>
                <a:lnTo>
                  <a:pt x="48402" y="2810739"/>
                </a:lnTo>
                <a:lnTo>
                  <a:pt x="41322" y="2857307"/>
                </a:lnTo>
                <a:lnTo>
                  <a:pt x="34790" y="2904051"/>
                </a:lnTo>
                <a:lnTo>
                  <a:pt x="28808" y="2950970"/>
                </a:lnTo>
                <a:lnTo>
                  <a:pt x="23380" y="2998060"/>
                </a:lnTo>
                <a:lnTo>
                  <a:pt x="18508" y="3045318"/>
                </a:lnTo>
                <a:lnTo>
                  <a:pt x="14198" y="3092739"/>
                </a:lnTo>
                <a:lnTo>
                  <a:pt x="10451" y="3140321"/>
                </a:lnTo>
                <a:lnTo>
                  <a:pt x="7272" y="3188060"/>
                </a:lnTo>
                <a:lnTo>
                  <a:pt x="4663" y="3235954"/>
                </a:lnTo>
                <a:lnTo>
                  <a:pt x="2628" y="3283997"/>
                </a:lnTo>
                <a:lnTo>
                  <a:pt x="1170" y="3332189"/>
                </a:lnTo>
                <a:lnTo>
                  <a:pt x="293" y="3380524"/>
                </a:lnTo>
                <a:lnTo>
                  <a:pt x="0" y="3429000"/>
                </a:lnTo>
                <a:lnTo>
                  <a:pt x="293" y="3477475"/>
                </a:lnTo>
                <a:lnTo>
                  <a:pt x="1170" y="3525810"/>
                </a:lnTo>
                <a:lnTo>
                  <a:pt x="2628" y="3574001"/>
                </a:lnTo>
                <a:lnTo>
                  <a:pt x="4663" y="3622045"/>
                </a:lnTo>
                <a:lnTo>
                  <a:pt x="7272" y="3669939"/>
                </a:lnTo>
                <a:lnTo>
                  <a:pt x="10451" y="3717678"/>
                </a:lnTo>
                <a:lnTo>
                  <a:pt x="14198" y="3765260"/>
                </a:lnTo>
                <a:lnTo>
                  <a:pt x="18508" y="3812681"/>
                </a:lnTo>
                <a:lnTo>
                  <a:pt x="23380" y="3859939"/>
                </a:lnTo>
                <a:lnTo>
                  <a:pt x="28808" y="3907028"/>
                </a:lnTo>
                <a:lnTo>
                  <a:pt x="34790" y="3953947"/>
                </a:lnTo>
                <a:lnTo>
                  <a:pt x="41322" y="4000692"/>
                </a:lnTo>
                <a:lnTo>
                  <a:pt x="48402" y="4047260"/>
                </a:lnTo>
                <a:lnTo>
                  <a:pt x="56025" y="4093646"/>
                </a:lnTo>
                <a:lnTo>
                  <a:pt x="64188" y="4139849"/>
                </a:lnTo>
                <a:lnTo>
                  <a:pt x="72889" y="4185863"/>
                </a:lnTo>
                <a:lnTo>
                  <a:pt x="82123" y="4231687"/>
                </a:lnTo>
                <a:lnTo>
                  <a:pt x="91887" y="4277317"/>
                </a:lnTo>
                <a:lnTo>
                  <a:pt x="102178" y="4322748"/>
                </a:lnTo>
                <a:lnTo>
                  <a:pt x="112993" y="4367979"/>
                </a:lnTo>
                <a:lnTo>
                  <a:pt x="124328" y="4413006"/>
                </a:lnTo>
                <a:lnTo>
                  <a:pt x="136179" y="4457824"/>
                </a:lnTo>
                <a:lnTo>
                  <a:pt x="148545" y="4502432"/>
                </a:lnTo>
                <a:lnTo>
                  <a:pt x="161420" y="4546825"/>
                </a:lnTo>
                <a:lnTo>
                  <a:pt x="174802" y="4591000"/>
                </a:lnTo>
                <a:lnTo>
                  <a:pt x="188687" y="4634955"/>
                </a:lnTo>
                <a:lnTo>
                  <a:pt x="203073" y="4678684"/>
                </a:lnTo>
                <a:lnTo>
                  <a:pt x="217955" y="4722186"/>
                </a:lnTo>
                <a:lnTo>
                  <a:pt x="233330" y="4765456"/>
                </a:lnTo>
                <a:lnTo>
                  <a:pt x="249195" y="4808492"/>
                </a:lnTo>
                <a:lnTo>
                  <a:pt x="265547" y="4851290"/>
                </a:lnTo>
                <a:lnTo>
                  <a:pt x="282382" y="4893847"/>
                </a:lnTo>
                <a:lnTo>
                  <a:pt x="299697" y="4936159"/>
                </a:lnTo>
                <a:lnTo>
                  <a:pt x="317488" y="4978222"/>
                </a:lnTo>
                <a:lnTo>
                  <a:pt x="335753" y="5020035"/>
                </a:lnTo>
                <a:lnTo>
                  <a:pt x="354487" y="5061592"/>
                </a:lnTo>
                <a:lnTo>
                  <a:pt x="373688" y="5102892"/>
                </a:lnTo>
                <a:lnTo>
                  <a:pt x="393352" y="5143930"/>
                </a:lnTo>
                <a:lnTo>
                  <a:pt x="413475" y="5184703"/>
                </a:lnTo>
                <a:lnTo>
                  <a:pt x="434055" y="5225208"/>
                </a:lnTo>
                <a:lnTo>
                  <a:pt x="455088" y="5265442"/>
                </a:lnTo>
                <a:lnTo>
                  <a:pt x="476570" y="5305400"/>
                </a:lnTo>
                <a:lnTo>
                  <a:pt x="498499" y="5345080"/>
                </a:lnTo>
                <a:lnTo>
                  <a:pt x="520871" y="5384479"/>
                </a:lnTo>
                <a:lnTo>
                  <a:pt x="543682" y="5423592"/>
                </a:lnTo>
                <a:lnTo>
                  <a:pt x="566929" y="5462417"/>
                </a:lnTo>
                <a:lnTo>
                  <a:pt x="590610" y="5500951"/>
                </a:lnTo>
                <a:lnTo>
                  <a:pt x="614719" y="5539189"/>
                </a:lnTo>
                <a:lnTo>
                  <a:pt x="639255" y="5577129"/>
                </a:lnTo>
                <a:lnTo>
                  <a:pt x="664213" y="5614767"/>
                </a:lnTo>
                <a:lnTo>
                  <a:pt x="689591" y="5652100"/>
                </a:lnTo>
                <a:lnTo>
                  <a:pt x="715385" y="5689125"/>
                </a:lnTo>
                <a:lnTo>
                  <a:pt x="741592" y="5725837"/>
                </a:lnTo>
                <a:lnTo>
                  <a:pt x="768208" y="5762235"/>
                </a:lnTo>
                <a:lnTo>
                  <a:pt x="795230" y="5798313"/>
                </a:lnTo>
                <a:lnTo>
                  <a:pt x="822654" y="5834070"/>
                </a:lnTo>
                <a:lnTo>
                  <a:pt x="850478" y="5869501"/>
                </a:lnTo>
                <a:lnTo>
                  <a:pt x="878697" y="5904604"/>
                </a:lnTo>
                <a:lnTo>
                  <a:pt x="907309" y="5939375"/>
                </a:lnTo>
                <a:lnTo>
                  <a:pt x="936310" y="5973810"/>
                </a:lnTo>
                <a:lnTo>
                  <a:pt x="965697" y="6007907"/>
                </a:lnTo>
                <a:lnTo>
                  <a:pt x="995467" y="6041661"/>
                </a:lnTo>
                <a:lnTo>
                  <a:pt x="1025615" y="6075070"/>
                </a:lnTo>
                <a:lnTo>
                  <a:pt x="1056139" y="6108130"/>
                </a:lnTo>
                <a:lnTo>
                  <a:pt x="1087036" y="6140838"/>
                </a:lnTo>
                <a:lnTo>
                  <a:pt x="1118302" y="6173191"/>
                </a:lnTo>
                <a:lnTo>
                  <a:pt x="1149933" y="6205184"/>
                </a:lnTo>
                <a:lnTo>
                  <a:pt x="1181926" y="6236815"/>
                </a:lnTo>
                <a:lnTo>
                  <a:pt x="1214279" y="6268081"/>
                </a:lnTo>
                <a:lnTo>
                  <a:pt x="1246986" y="6298977"/>
                </a:lnTo>
                <a:lnTo>
                  <a:pt x="1280047" y="6329501"/>
                </a:lnTo>
                <a:lnTo>
                  <a:pt x="1313456" y="6359650"/>
                </a:lnTo>
                <a:lnTo>
                  <a:pt x="1347210" y="6389419"/>
                </a:lnTo>
                <a:lnTo>
                  <a:pt x="1381307" y="6418806"/>
                </a:lnTo>
                <a:lnTo>
                  <a:pt x="1415742" y="6447808"/>
                </a:lnTo>
                <a:lnTo>
                  <a:pt x="1450513" y="6476420"/>
                </a:lnTo>
                <a:lnTo>
                  <a:pt x="1485615" y="6504639"/>
                </a:lnTo>
                <a:lnTo>
                  <a:pt x="1521047" y="6532463"/>
                </a:lnTo>
                <a:lnTo>
                  <a:pt x="1556803" y="6559887"/>
                </a:lnTo>
                <a:lnTo>
                  <a:pt x="1592882" y="6586909"/>
                </a:lnTo>
                <a:lnTo>
                  <a:pt x="1629279" y="6613525"/>
                </a:lnTo>
                <a:lnTo>
                  <a:pt x="1665992" y="6639732"/>
                </a:lnTo>
                <a:lnTo>
                  <a:pt x="1703016" y="6665525"/>
                </a:lnTo>
                <a:lnTo>
                  <a:pt x="1740349" y="6690903"/>
                </a:lnTo>
                <a:lnTo>
                  <a:pt x="1777988" y="6715862"/>
                </a:lnTo>
                <a:lnTo>
                  <a:pt x="1815927" y="6740398"/>
                </a:lnTo>
                <a:lnTo>
                  <a:pt x="1854166" y="6764507"/>
                </a:lnTo>
                <a:lnTo>
                  <a:pt x="1892699" y="6788187"/>
                </a:lnTo>
                <a:lnTo>
                  <a:pt x="1931524" y="6811435"/>
                </a:lnTo>
                <a:lnTo>
                  <a:pt x="1970638" y="6834246"/>
                </a:lnTo>
                <a:lnTo>
                  <a:pt x="2010036" y="6856618"/>
                </a:lnTo>
                <a:lnTo>
                  <a:pt x="2012537" y="6858000"/>
                </a:lnTo>
                <a:lnTo>
                  <a:pt x="5376374" y="6858000"/>
                </a:lnTo>
                <a:lnTo>
                  <a:pt x="537637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347496" y="6248098"/>
            <a:ext cx="245745" cy="327660"/>
          </a:xfrm>
          <a:custGeom>
            <a:avLst/>
            <a:gdLst/>
            <a:ahLst/>
            <a:cxnLst/>
            <a:rect l="l" t="t" r="r" b="b"/>
            <a:pathLst>
              <a:path w="245744" h="327659">
                <a:moveTo>
                  <a:pt x="37758" y="10160"/>
                </a:moveTo>
                <a:lnTo>
                  <a:pt x="14150" y="10160"/>
                </a:lnTo>
                <a:lnTo>
                  <a:pt x="40287" y="21590"/>
                </a:lnTo>
                <a:lnTo>
                  <a:pt x="64496" y="35560"/>
                </a:lnTo>
                <a:lnTo>
                  <a:pt x="105840" y="71120"/>
                </a:lnTo>
                <a:lnTo>
                  <a:pt x="133833" y="110490"/>
                </a:lnTo>
                <a:lnTo>
                  <a:pt x="151626" y="179070"/>
                </a:lnTo>
                <a:lnTo>
                  <a:pt x="151485" y="180340"/>
                </a:lnTo>
                <a:lnTo>
                  <a:pt x="151241" y="181610"/>
                </a:lnTo>
                <a:lnTo>
                  <a:pt x="150872" y="184150"/>
                </a:lnTo>
                <a:lnTo>
                  <a:pt x="146897" y="185420"/>
                </a:lnTo>
                <a:lnTo>
                  <a:pt x="132166" y="189230"/>
                </a:lnTo>
                <a:lnTo>
                  <a:pt x="112466" y="193040"/>
                </a:lnTo>
                <a:lnTo>
                  <a:pt x="107196" y="196850"/>
                </a:lnTo>
                <a:lnTo>
                  <a:pt x="99656" y="205740"/>
                </a:lnTo>
                <a:lnTo>
                  <a:pt x="95874" y="217170"/>
                </a:lnTo>
                <a:lnTo>
                  <a:pt x="94573" y="226060"/>
                </a:lnTo>
                <a:lnTo>
                  <a:pt x="94498" y="234950"/>
                </a:lnTo>
                <a:lnTo>
                  <a:pt x="94618" y="241300"/>
                </a:lnTo>
                <a:lnTo>
                  <a:pt x="96483" y="248920"/>
                </a:lnTo>
                <a:lnTo>
                  <a:pt x="99217" y="256540"/>
                </a:lnTo>
                <a:lnTo>
                  <a:pt x="96813" y="264160"/>
                </a:lnTo>
                <a:lnTo>
                  <a:pt x="109142" y="304800"/>
                </a:lnTo>
                <a:lnTo>
                  <a:pt x="148825" y="326390"/>
                </a:lnTo>
                <a:lnTo>
                  <a:pt x="153790" y="327660"/>
                </a:lnTo>
                <a:lnTo>
                  <a:pt x="166058" y="327660"/>
                </a:lnTo>
                <a:lnTo>
                  <a:pt x="191152" y="323850"/>
                </a:lnTo>
                <a:lnTo>
                  <a:pt x="201082" y="318770"/>
                </a:lnTo>
                <a:lnTo>
                  <a:pt x="168845" y="318770"/>
                </a:lnTo>
                <a:lnTo>
                  <a:pt x="150815" y="317500"/>
                </a:lnTo>
                <a:lnTo>
                  <a:pt x="112032" y="293370"/>
                </a:lnTo>
                <a:lnTo>
                  <a:pt x="105570" y="271780"/>
                </a:lnTo>
                <a:lnTo>
                  <a:pt x="105853" y="269240"/>
                </a:lnTo>
                <a:lnTo>
                  <a:pt x="117172" y="269240"/>
                </a:lnTo>
                <a:lnTo>
                  <a:pt x="115225" y="266700"/>
                </a:lnTo>
                <a:lnTo>
                  <a:pt x="108896" y="255270"/>
                </a:lnTo>
                <a:lnTo>
                  <a:pt x="110980" y="250190"/>
                </a:lnTo>
                <a:lnTo>
                  <a:pt x="114057" y="245110"/>
                </a:lnTo>
                <a:lnTo>
                  <a:pt x="116292" y="243840"/>
                </a:lnTo>
                <a:lnTo>
                  <a:pt x="104818" y="243840"/>
                </a:lnTo>
                <a:lnTo>
                  <a:pt x="104058" y="240030"/>
                </a:lnTo>
                <a:lnTo>
                  <a:pt x="103585" y="236220"/>
                </a:lnTo>
                <a:lnTo>
                  <a:pt x="103580" y="227330"/>
                </a:lnTo>
                <a:lnTo>
                  <a:pt x="104528" y="219710"/>
                </a:lnTo>
                <a:lnTo>
                  <a:pt x="107325" y="210820"/>
                </a:lnTo>
                <a:lnTo>
                  <a:pt x="116286" y="200660"/>
                </a:lnTo>
                <a:lnTo>
                  <a:pt x="134178" y="198120"/>
                </a:lnTo>
                <a:lnTo>
                  <a:pt x="146145" y="195580"/>
                </a:lnTo>
                <a:lnTo>
                  <a:pt x="148809" y="194310"/>
                </a:lnTo>
                <a:lnTo>
                  <a:pt x="158110" y="194310"/>
                </a:lnTo>
                <a:lnTo>
                  <a:pt x="158828" y="191770"/>
                </a:lnTo>
                <a:lnTo>
                  <a:pt x="164176" y="189230"/>
                </a:lnTo>
                <a:lnTo>
                  <a:pt x="169338" y="186690"/>
                </a:lnTo>
                <a:lnTo>
                  <a:pt x="174272" y="182880"/>
                </a:lnTo>
                <a:lnTo>
                  <a:pt x="177218" y="180340"/>
                </a:lnTo>
                <a:lnTo>
                  <a:pt x="160507" y="180340"/>
                </a:lnTo>
                <a:lnTo>
                  <a:pt x="160501" y="179070"/>
                </a:lnTo>
                <a:lnTo>
                  <a:pt x="156694" y="140970"/>
                </a:lnTo>
                <a:lnTo>
                  <a:pt x="124671" y="80010"/>
                </a:lnTo>
                <a:lnTo>
                  <a:pt x="91474" y="44450"/>
                </a:lnTo>
                <a:lnTo>
                  <a:pt x="40948" y="11430"/>
                </a:lnTo>
                <a:lnTo>
                  <a:pt x="37758" y="10160"/>
                </a:lnTo>
                <a:close/>
              </a:path>
              <a:path w="245744" h="327659">
                <a:moveTo>
                  <a:pt x="229360" y="297180"/>
                </a:moveTo>
                <a:lnTo>
                  <a:pt x="217317" y="297180"/>
                </a:lnTo>
                <a:lnTo>
                  <a:pt x="203359" y="308610"/>
                </a:lnTo>
                <a:lnTo>
                  <a:pt x="186781" y="316230"/>
                </a:lnTo>
                <a:lnTo>
                  <a:pt x="168845" y="318770"/>
                </a:lnTo>
                <a:lnTo>
                  <a:pt x="201082" y="318770"/>
                </a:lnTo>
                <a:lnTo>
                  <a:pt x="213495" y="312420"/>
                </a:lnTo>
                <a:lnTo>
                  <a:pt x="229360" y="297180"/>
                </a:lnTo>
                <a:close/>
              </a:path>
              <a:path w="245744" h="327659">
                <a:moveTo>
                  <a:pt x="117172" y="269240"/>
                </a:moveTo>
                <a:lnTo>
                  <a:pt x="105853" y="269240"/>
                </a:lnTo>
                <a:lnTo>
                  <a:pt x="111763" y="276860"/>
                </a:lnTo>
                <a:lnTo>
                  <a:pt x="149116" y="303530"/>
                </a:lnTo>
                <a:lnTo>
                  <a:pt x="179524" y="309880"/>
                </a:lnTo>
                <a:lnTo>
                  <a:pt x="189394" y="309880"/>
                </a:lnTo>
                <a:lnTo>
                  <a:pt x="197350" y="307340"/>
                </a:lnTo>
                <a:lnTo>
                  <a:pt x="204954" y="304800"/>
                </a:lnTo>
                <a:lnTo>
                  <a:pt x="212181" y="300990"/>
                </a:lnTo>
                <a:lnTo>
                  <a:pt x="213951" y="299720"/>
                </a:lnTo>
                <a:lnTo>
                  <a:pt x="167053" y="299720"/>
                </a:lnTo>
                <a:lnTo>
                  <a:pt x="147690" y="293370"/>
                </a:lnTo>
                <a:lnTo>
                  <a:pt x="131071" y="283210"/>
                </a:lnTo>
                <a:lnTo>
                  <a:pt x="127825" y="280670"/>
                </a:lnTo>
                <a:lnTo>
                  <a:pt x="122039" y="275590"/>
                </a:lnTo>
                <a:lnTo>
                  <a:pt x="117172" y="269240"/>
                </a:lnTo>
                <a:close/>
              </a:path>
              <a:path w="245744" h="327659">
                <a:moveTo>
                  <a:pt x="194795" y="208280"/>
                </a:moveTo>
                <a:lnTo>
                  <a:pt x="192506" y="208280"/>
                </a:lnTo>
                <a:lnTo>
                  <a:pt x="191801" y="210820"/>
                </a:lnTo>
                <a:lnTo>
                  <a:pt x="192380" y="212090"/>
                </a:lnTo>
                <a:lnTo>
                  <a:pt x="193498" y="212090"/>
                </a:lnTo>
                <a:lnTo>
                  <a:pt x="202355" y="215900"/>
                </a:lnTo>
                <a:lnTo>
                  <a:pt x="230209" y="248920"/>
                </a:lnTo>
                <a:lnTo>
                  <a:pt x="232453" y="266700"/>
                </a:lnTo>
                <a:lnTo>
                  <a:pt x="227616" y="275590"/>
                </a:lnTo>
                <a:lnTo>
                  <a:pt x="221805" y="281940"/>
                </a:lnTo>
                <a:lnTo>
                  <a:pt x="215086" y="288290"/>
                </a:lnTo>
                <a:lnTo>
                  <a:pt x="207528" y="293370"/>
                </a:lnTo>
                <a:lnTo>
                  <a:pt x="187539" y="299720"/>
                </a:lnTo>
                <a:lnTo>
                  <a:pt x="213951" y="299720"/>
                </a:lnTo>
                <a:lnTo>
                  <a:pt x="215662" y="298450"/>
                </a:lnTo>
                <a:lnTo>
                  <a:pt x="217317" y="297180"/>
                </a:lnTo>
                <a:lnTo>
                  <a:pt x="229360" y="297180"/>
                </a:lnTo>
                <a:lnTo>
                  <a:pt x="230682" y="295910"/>
                </a:lnTo>
                <a:lnTo>
                  <a:pt x="240306" y="275590"/>
                </a:lnTo>
                <a:lnTo>
                  <a:pt x="241371" y="270510"/>
                </a:lnTo>
                <a:lnTo>
                  <a:pt x="241721" y="266700"/>
                </a:lnTo>
                <a:lnTo>
                  <a:pt x="241635" y="262890"/>
                </a:lnTo>
                <a:lnTo>
                  <a:pt x="241985" y="261620"/>
                </a:lnTo>
                <a:lnTo>
                  <a:pt x="242382" y="260350"/>
                </a:lnTo>
                <a:lnTo>
                  <a:pt x="242688" y="259080"/>
                </a:lnTo>
                <a:lnTo>
                  <a:pt x="244361" y="251460"/>
                </a:lnTo>
                <a:lnTo>
                  <a:pt x="244853" y="247650"/>
                </a:lnTo>
                <a:lnTo>
                  <a:pt x="239268" y="247650"/>
                </a:lnTo>
                <a:lnTo>
                  <a:pt x="237798" y="242570"/>
                </a:lnTo>
                <a:lnTo>
                  <a:pt x="205306" y="210820"/>
                </a:lnTo>
                <a:lnTo>
                  <a:pt x="194795" y="208280"/>
                </a:lnTo>
                <a:close/>
              </a:path>
              <a:path w="245744" h="327659">
                <a:moveTo>
                  <a:pt x="244804" y="227330"/>
                </a:moveTo>
                <a:lnTo>
                  <a:pt x="240740" y="227330"/>
                </a:lnTo>
                <a:lnTo>
                  <a:pt x="240728" y="229870"/>
                </a:lnTo>
                <a:lnTo>
                  <a:pt x="240843" y="236220"/>
                </a:lnTo>
                <a:lnTo>
                  <a:pt x="240430" y="241300"/>
                </a:lnTo>
                <a:lnTo>
                  <a:pt x="239268" y="247650"/>
                </a:lnTo>
                <a:lnTo>
                  <a:pt x="244853" y="247650"/>
                </a:lnTo>
                <a:lnTo>
                  <a:pt x="245345" y="243840"/>
                </a:lnTo>
                <a:lnTo>
                  <a:pt x="245580" y="238760"/>
                </a:lnTo>
                <a:lnTo>
                  <a:pt x="245506" y="234950"/>
                </a:lnTo>
                <a:lnTo>
                  <a:pt x="245240" y="229870"/>
                </a:lnTo>
                <a:lnTo>
                  <a:pt x="245126" y="228600"/>
                </a:lnTo>
                <a:lnTo>
                  <a:pt x="244804" y="227330"/>
                </a:lnTo>
                <a:close/>
              </a:path>
              <a:path w="245744" h="327659">
                <a:moveTo>
                  <a:pt x="158110" y="194310"/>
                </a:moveTo>
                <a:lnTo>
                  <a:pt x="148809" y="194310"/>
                </a:lnTo>
                <a:lnTo>
                  <a:pt x="146664" y="203200"/>
                </a:lnTo>
                <a:lnTo>
                  <a:pt x="143084" y="212090"/>
                </a:lnTo>
                <a:lnTo>
                  <a:pt x="135484" y="218440"/>
                </a:lnTo>
                <a:lnTo>
                  <a:pt x="127246" y="224790"/>
                </a:lnTo>
                <a:lnTo>
                  <a:pt x="115324" y="233680"/>
                </a:lnTo>
                <a:lnTo>
                  <a:pt x="113033" y="234950"/>
                </a:lnTo>
                <a:lnTo>
                  <a:pt x="109608" y="237490"/>
                </a:lnTo>
                <a:lnTo>
                  <a:pt x="106997" y="240030"/>
                </a:lnTo>
                <a:lnTo>
                  <a:pt x="104818" y="243840"/>
                </a:lnTo>
                <a:lnTo>
                  <a:pt x="116292" y="243840"/>
                </a:lnTo>
                <a:lnTo>
                  <a:pt x="118527" y="242570"/>
                </a:lnTo>
                <a:lnTo>
                  <a:pt x="120401" y="241300"/>
                </a:lnTo>
                <a:lnTo>
                  <a:pt x="122362" y="238760"/>
                </a:lnTo>
                <a:lnTo>
                  <a:pt x="129725" y="233680"/>
                </a:lnTo>
                <a:lnTo>
                  <a:pt x="156674" y="199390"/>
                </a:lnTo>
                <a:lnTo>
                  <a:pt x="158110" y="194310"/>
                </a:lnTo>
                <a:close/>
              </a:path>
              <a:path w="245744" h="327659">
                <a:moveTo>
                  <a:pt x="160623" y="180290"/>
                </a:moveTo>
                <a:close/>
              </a:path>
              <a:path w="245744" h="327659">
                <a:moveTo>
                  <a:pt x="210966" y="69850"/>
                </a:moveTo>
                <a:lnTo>
                  <a:pt x="186076" y="69850"/>
                </a:lnTo>
                <a:lnTo>
                  <a:pt x="191480" y="71120"/>
                </a:lnTo>
                <a:lnTo>
                  <a:pt x="199115" y="73660"/>
                </a:lnTo>
                <a:lnTo>
                  <a:pt x="207928" y="78740"/>
                </a:lnTo>
                <a:lnTo>
                  <a:pt x="209500" y="80010"/>
                </a:lnTo>
                <a:lnTo>
                  <a:pt x="215122" y="85090"/>
                </a:lnTo>
                <a:lnTo>
                  <a:pt x="218537" y="87630"/>
                </a:lnTo>
                <a:lnTo>
                  <a:pt x="219694" y="88900"/>
                </a:lnTo>
                <a:lnTo>
                  <a:pt x="220881" y="88900"/>
                </a:lnTo>
                <a:lnTo>
                  <a:pt x="222528" y="90170"/>
                </a:lnTo>
                <a:lnTo>
                  <a:pt x="222777" y="90170"/>
                </a:lnTo>
                <a:lnTo>
                  <a:pt x="222798" y="91440"/>
                </a:lnTo>
                <a:lnTo>
                  <a:pt x="222580" y="91440"/>
                </a:lnTo>
                <a:lnTo>
                  <a:pt x="222069" y="92710"/>
                </a:lnTo>
                <a:lnTo>
                  <a:pt x="221394" y="92710"/>
                </a:lnTo>
                <a:lnTo>
                  <a:pt x="220163" y="93980"/>
                </a:lnTo>
                <a:lnTo>
                  <a:pt x="218903" y="93980"/>
                </a:lnTo>
                <a:lnTo>
                  <a:pt x="208101" y="100330"/>
                </a:lnTo>
                <a:lnTo>
                  <a:pt x="198395" y="115570"/>
                </a:lnTo>
                <a:lnTo>
                  <a:pt x="197225" y="128270"/>
                </a:lnTo>
                <a:lnTo>
                  <a:pt x="197044" y="129540"/>
                </a:lnTo>
                <a:lnTo>
                  <a:pt x="178131" y="167640"/>
                </a:lnTo>
                <a:lnTo>
                  <a:pt x="160623" y="180290"/>
                </a:lnTo>
                <a:lnTo>
                  <a:pt x="177218" y="180340"/>
                </a:lnTo>
                <a:lnTo>
                  <a:pt x="184585" y="173990"/>
                </a:lnTo>
                <a:lnTo>
                  <a:pt x="194277" y="161290"/>
                </a:lnTo>
                <a:lnTo>
                  <a:pt x="201907" y="147320"/>
                </a:lnTo>
                <a:lnTo>
                  <a:pt x="206037" y="130810"/>
                </a:lnTo>
                <a:lnTo>
                  <a:pt x="206234" y="128270"/>
                </a:lnTo>
                <a:lnTo>
                  <a:pt x="207187" y="119380"/>
                </a:lnTo>
                <a:lnTo>
                  <a:pt x="214548" y="107950"/>
                </a:lnTo>
                <a:lnTo>
                  <a:pt x="226870" y="100330"/>
                </a:lnTo>
                <a:lnTo>
                  <a:pt x="231769" y="97790"/>
                </a:lnTo>
                <a:lnTo>
                  <a:pt x="241667" y="96520"/>
                </a:lnTo>
                <a:lnTo>
                  <a:pt x="242986" y="95250"/>
                </a:lnTo>
                <a:lnTo>
                  <a:pt x="243936" y="95250"/>
                </a:lnTo>
                <a:lnTo>
                  <a:pt x="244241" y="91440"/>
                </a:lnTo>
                <a:lnTo>
                  <a:pt x="243546" y="90170"/>
                </a:lnTo>
                <a:lnTo>
                  <a:pt x="232998" y="86360"/>
                </a:lnTo>
                <a:lnTo>
                  <a:pt x="228224" y="83820"/>
                </a:lnTo>
                <a:lnTo>
                  <a:pt x="220809" y="77470"/>
                </a:lnTo>
                <a:lnTo>
                  <a:pt x="215125" y="72390"/>
                </a:lnTo>
                <a:lnTo>
                  <a:pt x="213231" y="71120"/>
                </a:lnTo>
                <a:lnTo>
                  <a:pt x="210966" y="69850"/>
                </a:lnTo>
                <a:close/>
              </a:path>
              <a:path w="245744" h="327659">
                <a:moveTo>
                  <a:pt x="12236" y="0"/>
                </a:moveTo>
                <a:lnTo>
                  <a:pt x="9840" y="0"/>
                </a:lnTo>
                <a:lnTo>
                  <a:pt x="7729" y="1270"/>
                </a:lnTo>
                <a:lnTo>
                  <a:pt x="6945" y="2540"/>
                </a:lnTo>
                <a:lnTo>
                  <a:pt x="6595" y="3810"/>
                </a:lnTo>
                <a:lnTo>
                  <a:pt x="1579" y="27940"/>
                </a:lnTo>
                <a:lnTo>
                  <a:pt x="0" y="52070"/>
                </a:lnTo>
                <a:lnTo>
                  <a:pt x="5" y="54610"/>
                </a:lnTo>
                <a:lnTo>
                  <a:pt x="6653" y="99060"/>
                </a:lnTo>
                <a:lnTo>
                  <a:pt x="25437" y="135890"/>
                </a:lnTo>
                <a:lnTo>
                  <a:pt x="62699" y="163830"/>
                </a:lnTo>
                <a:lnTo>
                  <a:pt x="88064" y="167640"/>
                </a:lnTo>
                <a:lnTo>
                  <a:pt x="104499" y="166370"/>
                </a:lnTo>
                <a:lnTo>
                  <a:pt x="105643" y="166370"/>
                </a:lnTo>
                <a:lnTo>
                  <a:pt x="106428" y="165100"/>
                </a:lnTo>
                <a:lnTo>
                  <a:pt x="106235" y="163830"/>
                </a:lnTo>
                <a:lnTo>
                  <a:pt x="105222" y="162560"/>
                </a:lnTo>
                <a:lnTo>
                  <a:pt x="94479" y="162560"/>
                </a:lnTo>
                <a:lnTo>
                  <a:pt x="83169" y="161290"/>
                </a:lnTo>
                <a:lnTo>
                  <a:pt x="41245" y="139700"/>
                </a:lnTo>
                <a:lnTo>
                  <a:pt x="15292" y="96520"/>
                </a:lnTo>
                <a:lnTo>
                  <a:pt x="8997" y="54610"/>
                </a:lnTo>
                <a:lnTo>
                  <a:pt x="10139" y="33020"/>
                </a:lnTo>
                <a:lnTo>
                  <a:pt x="14150" y="10160"/>
                </a:lnTo>
                <a:lnTo>
                  <a:pt x="37758" y="10160"/>
                </a:lnTo>
                <a:lnTo>
                  <a:pt x="12236" y="0"/>
                </a:lnTo>
                <a:close/>
              </a:path>
              <a:path w="245744" h="327659">
                <a:moveTo>
                  <a:pt x="183578" y="60960"/>
                </a:moveTo>
                <a:lnTo>
                  <a:pt x="151229" y="81280"/>
                </a:lnTo>
                <a:lnTo>
                  <a:pt x="149301" y="88900"/>
                </a:lnTo>
                <a:lnTo>
                  <a:pt x="149774" y="90170"/>
                </a:lnTo>
                <a:lnTo>
                  <a:pt x="152648" y="90170"/>
                </a:lnTo>
                <a:lnTo>
                  <a:pt x="155335" y="85090"/>
                </a:lnTo>
                <a:lnTo>
                  <a:pt x="159277" y="80010"/>
                </a:lnTo>
                <a:lnTo>
                  <a:pt x="174811" y="69850"/>
                </a:lnTo>
                <a:lnTo>
                  <a:pt x="210966" y="69850"/>
                </a:lnTo>
                <a:lnTo>
                  <a:pt x="208701" y="68580"/>
                </a:lnTo>
                <a:lnTo>
                  <a:pt x="202100" y="64770"/>
                </a:lnTo>
                <a:lnTo>
                  <a:pt x="193652" y="62230"/>
                </a:lnTo>
                <a:lnTo>
                  <a:pt x="183578" y="60960"/>
                </a:lnTo>
                <a:close/>
              </a:path>
            </a:pathLst>
          </a:custGeom>
          <a:solidFill>
            <a:srgbClr val="F259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0112" y="6437991"/>
            <a:ext cx="170520" cy="17865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201737" y="6437248"/>
            <a:ext cx="170815" cy="179070"/>
          </a:xfrm>
          <a:custGeom>
            <a:avLst/>
            <a:gdLst/>
            <a:ahLst/>
            <a:cxnLst/>
            <a:rect l="l" t="t" r="r" b="b"/>
            <a:pathLst>
              <a:path w="170815" h="179070">
                <a:moveTo>
                  <a:pt x="170345" y="82334"/>
                </a:moveTo>
                <a:lnTo>
                  <a:pt x="164719" y="85077"/>
                </a:lnTo>
                <a:lnTo>
                  <a:pt x="156552" y="88011"/>
                </a:lnTo>
                <a:lnTo>
                  <a:pt x="146659" y="88531"/>
                </a:lnTo>
                <a:lnTo>
                  <a:pt x="146697" y="87922"/>
                </a:lnTo>
                <a:lnTo>
                  <a:pt x="146799" y="86385"/>
                </a:lnTo>
                <a:lnTo>
                  <a:pt x="146888" y="84759"/>
                </a:lnTo>
                <a:lnTo>
                  <a:pt x="137629" y="32207"/>
                </a:lnTo>
                <a:lnTo>
                  <a:pt x="131572" y="24333"/>
                </a:lnTo>
                <a:lnTo>
                  <a:pt x="131572" y="118770"/>
                </a:lnTo>
                <a:lnTo>
                  <a:pt x="128905" y="130962"/>
                </a:lnTo>
                <a:lnTo>
                  <a:pt x="91782" y="158991"/>
                </a:lnTo>
                <a:lnTo>
                  <a:pt x="59867" y="163461"/>
                </a:lnTo>
                <a:lnTo>
                  <a:pt x="52959" y="161759"/>
                </a:lnTo>
                <a:lnTo>
                  <a:pt x="19659" y="137756"/>
                </a:lnTo>
                <a:lnTo>
                  <a:pt x="18008" y="132359"/>
                </a:lnTo>
                <a:lnTo>
                  <a:pt x="18008" y="119507"/>
                </a:lnTo>
                <a:lnTo>
                  <a:pt x="46532" y="93383"/>
                </a:lnTo>
                <a:lnTo>
                  <a:pt x="61988" y="90970"/>
                </a:lnTo>
                <a:lnTo>
                  <a:pt x="68224" y="90970"/>
                </a:lnTo>
                <a:lnTo>
                  <a:pt x="107708" y="97370"/>
                </a:lnTo>
                <a:lnTo>
                  <a:pt x="131572" y="118770"/>
                </a:lnTo>
                <a:lnTo>
                  <a:pt x="131572" y="24333"/>
                </a:lnTo>
                <a:lnTo>
                  <a:pt x="96431" y="2311"/>
                </a:lnTo>
                <a:lnTo>
                  <a:pt x="74828" y="0"/>
                </a:lnTo>
                <a:lnTo>
                  <a:pt x="66306" y="0"/>
                </a:lnTo>
                <a:lnTo>
                  <a:pt x="22326" y="19100"/>
                </a:lnTo>
                <a:lnTo>
                  <a:pt x="7366" y="48742"/>
                </a:lnTo>
                <a:lnTo>
                  <a:pt x="25349" y="48742"/>
                </a:lnTo>
                <a:lnTo>
                  <a:pt x="26047" y="45986"/>
                </a:lnTo>
                <a:lnTo>
                  <a:pt x="27393" y="41973"/>
                </a:lnTo>
                <a:lnTo>
                  <a:pt x="65049" y="16878"/>
                </a:lnTo>
                <a:lnTo>
                  <a:pt x="71031" y="16167"/>
                </a:lnTo>
                <a:lnTo>
                  <a:pt x="83464" y="16167"/>
                </a:lnTo>
                <a:lnTo>
                  <a:pt x="121285" y="37541"/>
                </a:lnTo>
                <a:lnTo>
                  <a:pt x="129311" y="76733"/>
                </a:lnTo>
                <a:lnTo>
                  <a:pt x="129400" y="82143"/>
                </a:lnTo>
                <a:lnTo>
                  <a:pt x="129286" y="84759"/>
                </a:lnTo>
                <a:lnTo>
                  <a:pt x="129057" y="87922"/>
                </a:lnTo>
                <a:lnTo>
                  <a:pt x="117576" y="83248"/>
                </a:lnTo>
                <a:lnTo>
                  <a:pt x="106997" y="79806"/>
                </a:lnTo>
                <a:lnTo>
                  <a:pt x="67462" y="73723"/>
                </a:lnTo>
                <a:lnTo>
                  <a:pt x="62255" y="73660"/>
                </a:lnTo>
                <a:lnTo>
                  <a:pt x="55346" y="73850"/>
                </a:lnTo>
                <a:lnTo>
                  <a:pt x="14820" y="87604"/>
                </a:lnTo>
                <a:lnTo>
                  <a:pt x="0" y="114350"/>
                </a:lnTo>
                <a:lnTo>
                  <a:pt x="12" y="134581"/>
                </a:lnTo>
                <a:lnTo>
                  <a:pt x="27622" y="170688"/>
                </a:lnTo>
                <a:lnTo>
                  <a:pt x="59486" y="178968"/>
                </a:lnTo>
                <a:lnTo>
                  <a:pt x="72910" y="178739"/>
                </a:lnTo>
                <a:lnTo>
                  <a:pt x="117970" y="166141"/>
                </a:lnTo>
                <a:lnTo>
                  <a:pt x="129057" y="159918"/>
                </a:lnTo>
                <a:lnTo>
                  <a:pt x="129057" y="178003"/>
                </a:lnTo>
                <a:lnTo>
                  <a:pt x="146659" y="178003"/>
                </a:lnTo>
                <a:lnTo>
                  <a:pt x="146659" y="159918"/>
                </a:lnTo>
                <a:lnTo>
                  <a:pt x="146659" y="105791"/>
                </a:lnTo>
                <a:lnTo>
                  <a:pt x="147434" y="105791"/>
                </a:lnTo>
                <a:lnTo>
                  <a:pt x="156298" y="105295"/>
                </a:lnTo>
                <a:lnTo>
                  <a:pt x="164058" y="103314"/>
                </a:lnTo>
                <a:lnTo>
                  <a:pt x="170345" y="100977"/>
                </a:lnTo>
                <a:lnTo>
                  <a:pt x="170345" y="90944"/>
                </a:lnTo>
                <a:lnTo>
                  <a:pt x="170345" y="88531"/>
                </a:lnTo>
                <a:lnTo>
                  <a:pt x="170345" y="82334"/>
                </a:lnTo>
                <a:close/>
              </a:path>
            </a:pathLst>
          </a:custGeom>
          <a:solidFill>
            <a:srgbClr val="0E3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6964" y="6437409"/>
            <a:ext cx="169525" cy="17892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134986" y="6398704"/>
            <a:ext cx="20955" cy="217804"/>
          </a:xfrm>
          <a:custGeom>
            <a:avLst/>
            <a:gdLst/>
            <a:ahLst/>
            <a:cxnLst/>
            <a:rect l="l" t="t" r="r" b="b"/>
            <a:pathLst>
              <a:path w="20955" h="217804">
                <a:moveTo>
                  <a:pt x="18859" y="57734"/>
                </a:moveTo>
                <a:lnTo>
                  <a:pt x="2336" y="57734"/>
                </a:lnTo>
                <a:lnTo>
                  <a:pt x="2336" y="217627"/>
                </a:lnTo>
                <a:lnTo>
                  <a:pt x="18859" y="217627"/>
                </a:lnTo>
                <a:lnTo>
                  <a:pt x="18859" y="57734"/>
                </a:lnTo>
                <a:close/>
              </a:path>
              <a:path w="20955" h="217804">
                <a:moveTo>
                  <a:pt x="20358" y="4559"/>
                </a:moveTo>
                <a:lnTo>
                  <a:pt x="15798" y="0"/>
                </a:lnTo>
                <a:lnTo>
                  <a:pt x="4559" y="0"/>
                </a:lnTo>
                <a:lnTo>
                  <a:pt x="0" y="4559"/>
                </a:lnTo>
                <a:lnTo>
                  <a:pt x="0" y="15811"/>
                </a:lnTo>
                <a:lnTo>
                  <a:pt x="4559" y="20370"/>
                </a:lnTo>
                <a:lnTo>
                  <a:pt x="15798" y="20370"/>
                </a:lnTo>
                <a:lnTo>
                  <a:pt x="20358" y="15811"/>
                </a:lnTo>
                <a:lnTo>
                  <a:pt x="20358" y="10185"/>
                </a:lnTo>
                <a:lnTo>
                  <a:pt x="20358" y="4559"/>
                </a:lnTo>
                <a:close/>
              </a:path>
            </a:pathLst>
          </a:custGeom>
          <a:solidFill>
            <a:srgbClr val="0E3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7990" y="6437991"/>
            <a:ext cx="170520" cy="178655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860285" y="6398704"/>
            <a:ext cx="20955" cy="217804"/>
          </a:xfrm>
          <a:custGeom>
            <a:avLst/>
            <a:gdLst/>
            <a:ahLst/>
            <a:cxnLst/>
            <a:rect l="l" t="t" r="r" b="b"/>
            <a:pathLst>
              <a:path w="20955" h="217804">
                <a:moveTo>
                  <a:pt x="18859" y="57734"/>
                </a:moveTo>
                <a:lnTo>
                  <a:pt x="2336" y="57734"/>
                </a:lnTo>
                <a:lnTo>
                  <a:pt x="2336" y="217627"/>
                </a:lnTo>
                <a:lnTo>
                  <a:pt x="18859" y="217627"/>
                </a:lnTo>
                <a:lnTo>
                  <a:pt x="18859" y="57734"/>
                </a:lnTo>
                <a:close/>
              </a:path>
              <a:path w="20955" h="217804">
                <a:moveTo>
                  <a:pt x="20358" y="4559"/>
                </a:moveTo>
                <a:lnTo>
                  <a:pt x="15798" y="0"/>
                </a:lnTo>
                <a:lnTo>
                  <a:pt x="4559" y="0"/>
                </a:lnTo>
                <a:lnTo>
                  <a:pt x="0" y="4559"/>
                </a:lnTo>
                <a:lnTo>
                  <a:pt x="0" y="15811"/>
                </a:lnTo>
                <a:lnTo>
                  <a:pt x="4559" y="20370"/>
                </a:lnTo>
                <a:lnTo>
                  <a:pt x="15798" y="20370"/>
                </a:lnTo>
                <a:lnTo>
                  <a:pt x="20358" y="15811"/>
                </a:lnTo>
                <a:lnTo>
                  <a:pt x="20358" y="10185"/>
                </a:lnTo>
                <a:lnTo>
                  <a:pt x="20358" y="4559"/>
                </a:lnTo>
                <a:close/>
              </a:path>
            </a:pathLst>
          </a:custGeom>
          <a:solidFill>
            <a:srgbClr val="0E3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88433" y="2424335"/>
            <a:ext cx="4401969" cy="2550314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2860" marR="481330">
              <a:lnSpc>
                <a:spcPct val="101899"/>
              </a:lnSpc>
              <a:spcBef>
                <a:spcPts val="25"/>
              </a:spcBef>
            </a:pPr>
            <a:r>
              <a:rPr lang="en-US" sz="3200" b="1" spc="125" dirty="0">
                <a:solidFill>
                  <a:srgbClr val="0E326A"/>
                </a:solidFill>
                <a:latin typeface="Tahoma"/>
                <a:cs typeface="Tahoma"/>
              </a:rPr>
              <a:t>Success story </a:t>
            </a:r>
            <a:endParaRPr sz="3200" dirty="0">
              <a:latin typeface="Tahoma"/>
              <a:cs typeface="Tahoma"/>
            </a:endParaRPr>
          </a:p>
          <a:p>
            <a:pPr marL="12700" marR="182245">
              <a:lnSpc>
                <a:spcPct val="150600"/>
              </a:lnSpc>
              <a:spcBef>
                <a:spcPts val="1130"/>
              </a:spcBef>
            </a:pPr>
            <a:r>
              <a:rPr lang="en-US" sz="1200" b="0" i="0" dirty="0">
                <a:solidFill>
                  <a:srgbClr val="3E4D5E"/>
                </a:solidFill>
                <a:effectLst/>
                <a:latin typeface="Maven Pro"/>
              </a:rPr>
              <a:t>Founded in 2000 with Hong Kong headquarters, Amazon Papyrus now has an established presence in more than 14 markets with over 460 employees, serving over 350 customers in Asia &amp; Middle East.</a:t>
            </a:r>
          </a:p>
          <a:p>
            <a:pPr marL="12700" marR="5080">
              <a:lnSpc>
                <a:spcPct val="149200"/>
              </a:lnSpc>
            </a:pPr>
            <a:endParaRPr lang="en-HK" sz="1200" b="1" spc="50" dirty="0">
              <a:solidFill>
                <a:srgbClr val="505050"/>
              </a:solidFill>
              <a:latin typeface="Tahoma"/>
              <a:cs typeface="Tahoma"/>
            </a:endParaRPr>
          </a:p>
          <a:p>
            <a:pPr marL="12700" marR="5080">
              <a:lnSpc>
                <a:spcPct val="149200"/>
              </a:lnSpc>
            </a:pPr>
            <a:r>
              <a:rPr lang="en-HK" sz="1200" b="1" spc="50" dirty="0">
                <a:solidFill>
                  <a:srgbClr val="505050"/>
                </a:solidFill>
                <a:latin typeface="Tahoma"/>
                <a:cs typeface="Tahoma"/>
              </a:rPr>
              <a:t>How did they reach their goal to compete with USD billon organisations?   </a:t>
            </a:r>
            <a:endParaRPr lang="en-HK" sz="120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201737" y="1664194"/>
            <a:ext cx="5376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5" dirty="0">
                <a:solidFill>
                  <a:srgbClr val="F25951"/>
                </a:solidFill>
              </a:rPr>
              <a:t>/</a:t>
            </a:r>
            <a:r>
              <a:rPr spc="-170" dirty="0">
                <a:solidFill>
                  <a:srgbClr val="F25951"/>
                </a:solidFill>
              </a:rPr>
              <a:t>/</a:t>
            </a:r>
            <a:r>
              <a:rPr spc="-125" dirty="0">
                <a:solidFill>
                  <a:srgbClr val="F25951"/>
                </a:solidFill>
              </a:rPr>
              <a:t> </a:t>
            </a:r>
            <a:r>
              <a:rPr lang="en-US" spc="5" dirty="0"/>
              <a:t>Mike Grundy -</a:t>
            </a:r>
            <a:br>
              <a:rPr lang="en-US" spc="-125" dirty="0">
                <a:solidFill>
                  <a:srgbClr val="F25951"/>
                </a:solidFill>
              </a:rPr>
            </a:br>
            <a:r>
              <a:rPr lang="en-US" spc="5" dirty="0"/>
              <a:t>CEO &amp; Co-funder of Amazon Papyrus Chemical</a:t>
            </a:r>
            <a:endParaRPr spc="-40" dirty="0"/>
          </a:p>
        </p:txBody>
      </p:sp>
      <p:sp>
        <p:nvSpPr>
          <p:cNvPr id="15" name="object 15"/>
          <p:cNvSpPr txBox="1"/>
          <p:nvPr/>
        </p:nvSpPr>
        <p:spPr>
          <a:xfrm>
            <a:off x="10344144" y="6487667"/>
            <a:ext cx="1426845" cy="183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5" dirty="0">
                <a:solidFill>
                  <a:srgbClr val="0E326A"/>
                </a:solidFill>
                <a:latin typeface="Verdana"/>
                <a:cs typeface="Verdana"/>
                <a:hlinkClick r:id="rId6"/>
              </a:rPr>
              <a:t>www.ceicia.com</a:t>
            </a:r>
            <a:r>
              <a:rPr sz="1000" spc="130" dirty="0">
                <a:solidFill>
                  <a:srgbClr val="0E326A"/>
                </a:solidFill>
                <a:latin typeface="Verdana"/>
                <a:cs typeface="Verdana"/>
                <a:hlinkClick r:id="rId6"/>
              </a:rPr>
              <a:t> </a:t>
            </a:r>
            <a:r>
              <a:rPr sz="1000" spc="-120" dirty="0">
                <a:solidFill>
                  <a:srgbClr val="F25951"/>
                </a:solidFill>
                <a:latin typeface="Verdana"/>
                <a:cs typeface="Verdana"/>
              </a:rPr>
              <a:t>//</a:t>
            </a:r>
            <a:r>
              <a:rPr sz="1000" spc="50" dirty="0">
                <a:solidFill>
                  <a:srgbClr val="F25951"/>
                </a:solidFill>
                <a:latin typeface="Verdana"/>
                <a:cs typeface="Verdana"/>
              </a:rPr>
              <a:t> </a:t>
            </a:r>
            <a:fld id="{81D60167-4931-47E6-BA6A-407CBD079E47}" type="slidenum">
              <a:rPr sz="1000" b="1" spc="-110" dirty="0">
                <a:solidFill>
                  <a:srgbClr val="F25951"/>
                </a:solidFill>
                <a:latin typeface="Tahoma"/>
                <a:cs typeface="Tahoma"/>
              </a:rPr>
              <a:t>8</a:t>
            </a:fld>
            <a:endParaRPr sz="1000">
              <a:latin typeface="Tahoma"/>
              <a:cs typeface="Tahoma"/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DC80F751-59B9-5EAF-D6E6-EC551D1435FC}"/>
              </a:ext>
            </a:extLst>
          </p:cNvPr>
          <p:cNvSpPr/>
          <p:nvPr/>
        </p:nvSpPr>
        <p:spPr>
          <a:xfrm>
            <a:off x="-7830" y="0"/>
            <a:ext cx="1400695" cy="1748023"/>
          </a:xfrm>
          <a:custGeom>
            <a:avLst/>
            <a:gdLst/>
            <a:ahLst/>
            <a:cxnLst/>
            <a:rect l="l" t="t" r="r" b="b"/>
            <a:pathLst>
              <a:path w="879475" h="1162050">
                <a:moveTo>
                  <a:pt x="872168" y="0"/>
                </a:moveTo>
                <a:lnTo>
                  <a:pt x="0" y="0"/>
                </a:lnTo>
                <a:lnTo>
                  <a:pt x="0" y="1161977"/>
                </a:lnTo>
                <a:lnTo>
                  <a:pt x="47019" y="1152485"/>
                </a:lnTo>
                <a:lnTo>
                  <a:pt x="92749" y="1141114"/>
                </a:lnTo>
                <a:lnTo>
                  <a:pt x="137677" y="1127827"/>
                </a:lnTo>
                <a:lnTo>
                  <a:pt x="181755" y="1112672"/>
                </a:lnTo>
                <a:lnTo>
                  <a:pt x="224936" y="1095693"/>
                </a:lnTo>
                <a:lnTo>
                  <a:pt x="267174" y="1076940"/>
                </a:lnTo>
                <a:lnTo>
                  <a:pt x="308420" y="1056457"/>
                </a:lnTo>
                <a:lnTo>
                  <a:pt x="348628" y="1034293"/>
                </a:lnTo>
                <a:lnTo>
                  <a:pt x="387750" y="1010493"/>
                </a:lnTo>
                <a:lnTo>
                  <a:pt x="425739" y="985105"/>
                </a:lnTo>
                <a:lnTo>
                  <a:pt x="462547" y="958175"/>
                </a:lnTo>
                <a:lnTo>
                  <a:pt x="498128" y="929750"/>
                </a:lnTo>
                <a:lnTo>
                  <a:pt x="532434" y="899876"/>
                </a:lnTo>
                <a:lnTo>
                  <a:pt x="565418" y="868602"/>
                </a:lnTo>
                <a:lnTo>
                  <a:pt x="597033" y="835972"/>
                </a:lnTo>
                <a:lnTo>
                  <a:pt x="627230" y="802035"/>
                </a:lnTo>
                <a:lnTo>
                  <a:pt x="655964" y="766837"/>
                </a:lnTo>
                <a:lnTo>
                  <a:pt x="683187" y="730424"/>
                </a:lnTo>
                <a:lnTo>
                  <a:pt x="708851" y="692843"/>
                </a:lnTo>
                <a:lnTo>
                  <a:pt x="732909" y="654142"/>
                </a:lnTo>
                <a:lnTo>
                  <a:pt x="755315" y="614366"/>
                </a:lnTo>
                <a:lnTo>
                  <a:pt x="776020" y="573563"/>
                </a:lnTo>
                <a:lnTo>
                  <a:pt x="794977" y="531780"/>
                </a:lnTo>
                <a:lnTo>
                  <a:pt x="812140" y="489062"/>
                </a:lnTo>
                <a:lnTo>
                  <a:pt x="827460" y="445458"/>
                </a:lnTo>
                <a:lnTo>
                  <a:pt x="840891" y="401013"/>
                </a:lnTo>
                <a:lnTo>
                  <a:pt x="852386" y="355775"/>
                </a:lnTo>
                <a:lnTo>
                  <a:pt x="861897" y="309789"/>
                </a:lnTo>
                <a:lnTo>
                  <a:pt x="869376" y="263104"/>
                </a:lnTo>
                <a:lnTo>
                  <a:pt x="874777" y="215766"/>
                </a:lnTo>
                <a:lnTo>
                  <a:pt x="878052" y="167821"/>
                </a:lnTo>
                <a:lnTo>
                  <a:pt x="879154" y="119316"/>
                </a:lnTo>
                <a:lnTo>
                  <a:pt x="878052" y="70811"/>
                </a:lnTo>
                <a:lnTo>
                  <a:pt x="874777" y="22866"/>
                </a:lnTo>
                <a:lnTo>
                  <a:pt x="872168" y="0"/>
                </a:lnTo>
                <a:close/>
              </a:path>
            </a:pathLst>
          </a:custGeom>
          <a:solidFill>
            <a:srgbClr val="FAEE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6E6B1239-5D20-FF1E-BCED-726CA689517E}"/>
              </a:ext>
            </a:extLst>
          </p:cNvPr>
          <p:cNvSpPr/>
          <p:nvPr/>
        </p:nvSpPr>
        <p:spPr>
          <a:xfrm rot="5400000">
            <a:off x="11456016" y="-100445"/>
            <a:ext cx="655028" cy="855920"/>
          </a:xfrm>
          <a:custGeom>
            <a:avLst/>
            <a:gdLst/>
            <a:ahLst/>
            <a:cxnLst/>
            <a:rect l="l" t="t" r="r" b="b"/>
            <a:pathLst>
              <a:path w="879475" h="1162050">
                <a:moveTo>
                  <a:pt x="872168" y="0"/>
                </a:moveTo>
                <a:lnTo>
                  <a:pt x="0" y="0"/>
                </a:lnTo>
                <a:lnTo>
                  <a:pt x="0" y="1161977"/>
                </a:lnTo>
                <a:lnTo>
                  <a:pt x="47019" y="1152485"/>
                </a:lnTo>
                <a:lnTo>
                  <a:pt x="92749" y="1141114"/>
                </a:lnTo>
                <a:lnTo>
                  <a:pt x="137677" y="1127827"/>
                </a:lnTo>
                <a:lnTo>
                  <a:pt x="181755" y="1112672"/>
                </a:lnTo>
                <a:lnTo>
                  <a:pt x="224936" y="1095693"/>
                </a:lnTo>
                <a:lnTo>
                  <a:pt x="267174" y="1076940"/>
                </a:lnTo>
                <a:lnTo>
                  <a:pt x="308420" y="1056457"/>
                </a:lnTo>
                <a:lnTo>
                  <a:pt x="348628" y="1034293"/>
                </a:lnTo>
                <a:lnTo>
                  <a:pt x="387750" y="1010493"/>
                </a:lnTo>
                <a:lnTo>
                  <a:pt x="425739" y="985105"/>
                </a:lnTo>
                <a:lnTo>
                  <a:pt x="462547" y="958175"/>
                </a:lnTo>
                <a:lnTo>
                  <a:pt x="498128" y="929750"/>
                </a:lnTo>
                <a:lnTo>
                  <a:pt x="532434" y="899876"/>
                </a:lnTo>
                <a:lnTo>
                  <a:pt x="565418" y="868602"/>
                </a:lnTo>
                <a:lnTo>
                  <a:pt x="597033" y="835972"/>
                </a:lnTo>
                <a:lnTo>
                  <a:pt x="627230" y="802035"/>
                </a:lnTo>
                <a:lnTo>
                  <a:pt x="655964" y="766837"/>
                </a:lnTo>
                <a:lnTo>
                  <a:pt x="683187" y="730424"/>
                </a:lnTo>
                <a:lnTo>
                  <a:pt x="708851" y="692843"/>
                </a:lnTo>
                <a:lnTo>
                  <a:pt x="732909" y="654142"/>
                </a:lnTo>
                <a:lnTo>
                  <a:pt x="755315" y="614366"/>
                </a:lnTo>
                <a:lnTo>
                  <a:pt x="776020" y="573563"/>
                </a:lnTo>
                <a:lnTo>
                  <a:pt x="794977" y="531780"/>
                </a:lnTo>
                <a:lnTo>
                  <a:pt x="812140" y="489062"/>
                </a:lnTo>
                <a:lnTo>
                  <a:pt x="827460" y="445458"/>
                </a:lnTo>
                <a:lnTo>
                  <a:pt x="840891" y="401013"/>
                </a:lnTo>
                <a:lnTo>
                  <a:pt x="852386" y="355775"/>
                </a:lnTo>
                <a:lnTo>
                  <a:pt x="861897" y="309789"/>
                </a:lnTo>
                <a:lnTo>
                  <a:pt x="869376" y="263104"/>
                </a:lnTo>
                <a:lnTo>
                  <a:pt x="874777" y="215766"/>
                </a:lnTo>
                <a:lnTo>
                  <a:pt x="878052" y="167821"/>
                </a:lnTo>
                <a:lnTo>
                  <a:pt x="879154" y="119316"/>
                </a:lnTo>
                <a:lnTo>
                  <a:pt x="878052" y="70811"/>
                </a:lnTo>
                <a:lnTo>
                  <a:pt x="874777" y="22866"/>
                </a:lnTo>
                <a:lnTo>
                  <a:pt x="872168" y="0"/>
                </a:lnTo>
                <a:close/>
              </a:path>
            </a:pathLst>
          </a:custGeom>
          <a:solidFill>
            <a:srgbClr val="F259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A4F1DE5-321D-026B-4350-57154A28FB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052" y="2490375"/>
            <a:ext cx="1292416" cy="56004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3241AE4-CD35-7EF4-0B7A-7B699CB24BFF}"/>
              </a:ext>
            </a:extLst>
          </p:cNvPr>
          <p:cNvSpPr/>
          <p:nvPr/>
        </p:nvSpPr>
        <p:spPr>
          <a:xfrm>
            <a:off x="1193587" y="0"/>
            <a:ext cx="5495826" cy="6858000"/>
          </a:xfrm>
          <a:custGeom>
            <a:avLst/>
            <a:gdLst>
              <a:gd name="connsiteX0" fmla="*/ 0 w 5495826"/>
              <a:gd name="connsiteY0" fmla="*/ 0 h 6858000"/>
              <a:gd name="connsiteX1" fmla="*/ 2158977 w 5495826"/>
              <a:gd name="connsiteY1" fmla="*/ 0 h 6858000"/>
              <a:gd name="connsiteX2" fmla="*/ 5379280 w 5495826"/>
              <a:gd name="connsiteY2" fmla="*/ 3183429 h 6858000"/>
              <a:gd name="connsiteX3" fmla="*/ 5382475 w 5495826"/>
              <a:gd name="connsiteY3" fmla="*/ 3738417 h 6858000"/>
              <a:gd name="connsiteX4" fmla="*/ 2298613 w 5495826"/>
              <a:gd name="connsiteY4" fmla="*/ 6858000 h 6858000"/>
              <a:gd name="connsiteX5" fmla="*/ 0 w 5495826"/>
              <a:gd name="connsiteY5" fmla="*/ 6858000 h 6858000"/>
              <a:gd name="connsiteX6" fmla="*/ 0 w 5495826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95826" h="6858000">
                <a:moveTo>
                  <a:pt x="0" y="0"/>
                </a:moveTo>
                <a:lnTo>
                  <a:pt x="2158977" y="0"/>
                </a:lnTo>
                <a:lnTo>
                  <a:pt x="5379280" y="3183429"/>
                </a:lnTo>
                <a:cubicBezTo>
                  <a:pt x="5533418" y="3335803"/>
                  <a:pt x="5534849" y="3584279"/>
                  <a:pt x="5382475" y="3738417"/>
                </a:cubicBezTo>
                <a:lnTo>
                  <a:pt x="22986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E32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K" dirty="0">
              <a:solidFill>
                <a:srgbClr val="001C57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5690D9B-05EA-162C-C3BE-CA75F44B49BB}"/>
              </a:ext>
            </a:extLst>
          </p:cNvPr>
          <p:cNvSpPr/>
          <p:nvPr/>
        </p:nvSpPr>
        <p:spPr>
          <a:xfrm>
            <a:off x="634596" y="0"/>
            <a:ext cx="5495826" cy="6858000"/>
          </a:xfrm>
          <a:custGeom>
            <a:avLst/>
            <a:gdLst>
              <a:gd name="connsiteX0" fmla="*/ 0 w 5495826"/>
              <a:gd name="connsiteY0" fmla="*/ 0 h 6858000"/>
              <a:gd name="connsiteX1" fmla="*/ 2158977 w 5495826"/>
              <a:gd name="connsiteY1" fmla="*/ 0 h 6858000"/>
              <a:gd name="connsiteX2" fmla="*/ 5379280 w 5495826"/>
              <a:gd name="connsiteY2" fmla="*/ 3183429 h 6858000"/>
              <a:gd name="connsiteX3" fmla="*/ 5382475 w 5495826"/>
              <a:gd name="connsiteY3" fmla="*/ 3738417 h 6858000"/>
              <a:gd name="connsiteX4" fmla="*/ 2298613 w 5495826"/>
              <a:gd name="connsiteY4" fmla="*/ 6858000 h 6858000"/>
              <a:gd name="connsiteX5" fmla="*/ 0 w 5495826"/>
              <a:gd name="connsiteY5" fmla="*/ 6858000 h 6858000"/>
              <a:gd name="connsiteX6" fmla="*/ 0 w 5495826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95826" h="6858000">
                <a:moveTo>
                  <a:pt x="0" y="0"/>
                </a:moveTo>
                <a:lnTo>
                  <a:pt x="2158977" y="0"/>
                </a:lnTo>
                <a:lnTo>
                  <a:pt x="5379280" y="3183429"/>
                </a:lnTo>
                <a:cubicBezTo>
                  <a:pt x="5533418" y="3335803"/>
                  <a:pt x="5534849" y="3584279"/>
                  <a:pt x="5382475" y="3738417"/>
                </a:cubicBezTo>
                <a:lnTo>
                  <a:pt x="22986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K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120BC3-B10E-1D55-2545-E4683EE10383}"/>
              </a:ext>
            </a:extLst>
          </p:cNvPr>
          <p:cNvSpPr/>
          <p:nvPr/>
        </p:nvSpPr>
        <p:spPr>
          <a:xfrm>
            <a:off x="0" y="0"/>
            <a:ext cx="5495826" cy="6858000"/>
          </a:xfrm>
          <a:custGeom>
            <a:avLst/>
            <a:gdLst>
              <a:gd name="connsiteX0" fmla="*/ 0 w 5495826"/>
              <a:gd name="connsiteY0" fmla="*/ 0 h 6858000"/>
              <a:gd name="connsiteX1" fmla="*/ 2158977 w 5495826"/>
              <a:gd name="connsiteY1" fmla="*/ 0 h 6858000"/>
              <a:gd name="connsiteX2" fmla="*/ 5379280 w 5495826"/>
              <a:gd name="connsiteY2" fmla="*/ 3183429 h 6858000"/>
              <a:gd name="connsiteX3" fmla="*/ 5382475 w 5495826"/>
              <a:gd name="connsiteY3" fmla="*/ 3738417 h 6858000"/>
              <a:gd name="connsiteX4" fmla="*/ 2298613 w 5495826"/>
              <a:gd name="connsiteY4" fmla="*/ 6858000 h 6858000"/>
              <a:gd name="connsiteX5" fmla="*/ 0 w 5495826"/>
              <a:gd name="connsiteY5" fmla="*/ 6858000 h 6858000"/>
              <a:gd name="connsiteX6" fmla="*/ 0 w 5495826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95826" h="6858000">
                <a:moveTo>
                  <a:pt x="0" y="0"/>
                </a:moveTo>
                <a:lnTo>
                  <a:pt x="2158977" y="0"/>
                </a:lnTo>
                <a:lnTo>
                  <a:pt x="5379280" y="3183429"/>
                </a:lnTo>
                <a:cubicBezTo>
                  <a:pt x="5533418" y="3335803"/>
                  <a:pt x="5534849" y="3584279"/>
                  <a:pt x="5382475" y="3738417"/>
                </a:cubicBezTo>
                <a:lnTo>
                  <a:pt x="22986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/>
            <a:stretch>
              <a:fillRect l="-43589" r="-4358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6753C-2E4E-54E7-E94A-1107C58431C8}"/>
              </a:ext>
            </a:extLst>
          </p:cNvPr>
          <p:cNvSpPr txBox="1">
            <a:spLocks/>
          </p:cNvSpPr>
          <p:nvPr/>
        </p:nvSpPr>
        <p:spPr>
          <a:xfrm>
            <a:off x="6960229" y="1951858"/>
            <a:ext cx="4597175" cy="29542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pc="125" dirty="0">
                <a:solidFill>
                  <a:srgbClr val="0E326A"/>
                </a:solidFill>
                <a:latin typeface="+mn-lt"/>
                <a:ea typeface="+mn-ea"/>
                <a:cs typeface="Tahoma"/>
              </a:rPr>
              <a:t>How about this picture?</a:t>
            </a:r>
            <a:br>
              <a:rPr lang="en-US" b="1" spc="125" dirty="0">
                <a:solidFill>
                  <a:srgbClr val="0E326A"/>
                </a:solidFill>
                <a:latin typeface="+mn-lt"/>
                <a:ea typeface="+mn-ea"/>
                <a:cs typeface="Tahoma"/>
              </a:rPr>
            </a:br>
            <a:r>
              <a:rPr lang="en-US" sz="800" b="1" u="sng" kern="700" spc="300" dirty="0">
                <a:solidFill>
                  <a:srgbClr val="0E1B37"/>
                </a:solidFill>
                <a:latin typeface="+mn-lt"/>
              </a:rPr>
              <a:t>		</a:t>
            </a:r>
            <a:r>
              <a:rPr lang="en-US" sz="800" b="1" u="sng" kern="700" spc="300" dirty="0">
                <a:latin typeface="+mn-lt"/>
              </a:rPr>
              <a:t>		</a:t>
            </a:r>
            <a:endParaRPr lang="en-HK" sz="800" b="1" kern="700" spc="300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44BAF6-DA8F-84EA-EB35-FB7A241BBD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27330" r="19775" b="43678"/>
          <a:stretch/>
        </p:blipFill>
        <p:spPr>
          <a:xfrm>
            <a:off x="6002711" y="6315657"/>
            <a:ext cx="1325059" cy="41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16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23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2">
            <a:extLst>
              <a:ext uri="{FF2B5EF4-FFF2-40B4-BE49-F238E27FC236}">
                <a16:creationId xmlns:a16="http://schemas.microsoft.com/office/drawing/2014/main" id="{00A1108A-BD78-21F8-FF92-03BD4C88BBCD}"/>
              </a:ext>
            </a:extLst>
          </p:cNvPr>
          <p:cNvSpPr/>
          <p:nvPr/>
        </p:nvSpPr>
        <p:spPr>
          <a:xfrm>
            <a:off x="10309597" y="2773248"/>
            <a:ext cx="1875299" cy="3636978"/>
          </a:xfrm>
          <a:custGeom>
            <a:avLst/>
            <a:gdLst/>
            <a:ahLst/>
            <a:cxnLst/>
            <a:rect l="l" t="t" r="r" b="b"/>
            <a:pathLst>
              <a:path w="3430904" h="5749290">
                <a:moveTo>
                  <a:pt x="2905570" y="0"/>
                </a:moveTo>
                <a:lnTo>
                  <a:pt x="2857037" y="392"/>
                </a:lnTo>
                <a:lnTo>
                  <a:pt x="2808696" y="1567"/>
                </a:lnTo>
                <a:lnTo>
                  <a:pt x="2760553" y="3517"/>
                </a:lnTo>
                <a:lnTo>
                  <a:pt x="2712615" y="6237"/>
                </a:lnTo>
                <a:lnTo>
                  <a:pt x="2664887" y="9720"/>
                </a:lnTo>
                <a:lnTo>
                  <a:pt x="2617376" y="13961"/>
                </a:lnTo>
                <a:lnTo>
                  <a:pt x="2570088" y="18952"/>
                </a:lnTo>
                <a:lnTo>
                  <a:pt x="2523030" y="24689"/>
                </a:lnTo>
                <a:lnTo>
                  <a:pt x="2476206" y="31165"/>
                </a:lnTo>
                <a:lnTo>
                  <a:pt x="2429625" y="38373"/>
                </a:lnTo>
                <a:lnTo>
                  <a:pt x="2383290" y="46309"/>
                </a:lnTo>
                <a:lnTo>
                  <a:pt x="2337210" y="54965"/>
                </a:lnTo>
                <a:lnTo>
                  <a:pt x="2291390" y="64336"/>
                </a:lnTo>
                <a:lnTo>
                  <a:pt x="2245835" y="74416"/>
                </a:lnTo>
                <a:lnTo>
                  <a:pt x="2200553" y="85197"/>
                </a:lnTo>
                <a:lnTo>
                  <a:pt x="2155550" y="96676"/>
                </a:lnTo>
                <a:lnTo>
                  <a:pt x="2110831" y="108844"/>
                </a:lnTo>
                <a:lnTo>
                  <a:pt x="2066403" y="121696"/>
                </a:lnTo>
                <a:lnTo>
                  <a:pt x="2022272" y="135227"/>
                </a:lnTo>
                <a:lnTo>
                  <a:pt x="1978444" y="149429"/>
                </a:lnTo>
                <a:lnTo>
                  <a:pt x="1934926" y="164298"/>
                </a:lnTo>
                <a:lnTo>
                  <a:pt x="1891723" y="179826"/>
                </a:lnTo>
                <a:lnTo>
                  <a:pt x="1848841" y="196007"/>
                </a:lnTo>
                <a:lnTo>
                  <a:pt x="1806288" y="212836"/>
                </a:lnTo>
                <a:lnTo>
                  <a:pt x="1764068" y="230307"/>
                </a:lnTo>
                <a:lnTo>
                  <a:pt x="1722188" y="248413"/>
                </a:lnTo>
                <a:lnTo>
                  <a:pt x="1680655" y="267148"/>
                </a:lnTo>
                <a:lnTo>
                  <a:pt x="1639474" y="286506"/>
                </a:lnTo>
                <a:lnTo>
                  <a:pt x="1598652" y="306482"/>
                </a:lnTo>
                <a:lnTo>
                  <a:pt x="1558195" y="327068"/>
                </a:lnTo>
                <a:lnTo>
                  <a:pt x="1518108" y="348259"/>
                </a:lnTo>
                <a:lnTo>
                  <a:pt x="1478399" y="370049"/>
                </a:lnTo>
                <a:lnTo>
                  <a:pt x="1439073" y="392432"/>
                </a:lnTo>
                <a:lnTo>
                  <a:pt x="1400137" y="415401"/>
                </a:lnTo>
                <a:lnTo>
                  <a:pt x="1361596" y="438950"/>
                </a:lnTo>
                <a:lnTo>
                  <a:pt x="1323457" y="463074"/>
                </a:lnTo>
                <a:lnTo>
                  <a:pt x="1285726" y="487766"/>
                </a:lnTo>
                <a:lnTo>
                  <a:pt x="1248409" y="513020"/>
                </a:lnTo>
                <a:lnTo>
                  <a:pt x="1211512" y="538830"/>
                </a:lnTo>
                <a:lnTo>
                  <a:pt x="1175041" y="565191"/>
                </a:lnTo>
                <a:lnTo>
                  <a:pt x="1139004" y="592095"/>
                </a:lnTo>
                <a:lnTo>
                  <a:pt x="1103405" y="619536"/>
                </a:lnTo>
                <a:lnTo>
                  <a:pt x="1068251" y="647510"/>
                </a:lnTo>
                <a:lnTo>
                  <a:pt x="1033548" y="676009"/>
                </a:lnTo>
                <a:lnTo>
                  <a:pt x="999303" y="705027"/>
                </a:lnTo>
                <a:lnTo>
                  <a:pt x="965520" y="734559"/>
                </a:lnTo>
                <a:lnTo>
                  <a:pt x="932208" y="764598"/>
                </a:lnTo>
                <a:lnTo>
                  <a:pt x="899371" y="795138"/>
                </a:lnTo>
                <a:lnTo>
                  <a:pt x="867016" y="826174"/>
                </a:lnTo>
                <a:lnTo>
                  <a:pt x="835150" y="857698"/>
                </a:lnTo>
                <a:lnTo>
                  <a:pt x="803777" y="889705"/>
                </a:lnTo>
                <a:lnTo>
                  <a:pt x="772905" y="922189"/>
                </a:lnTo>
                <a:lnTo>
                  <a:pt x="742540" y="955143"/>
                </a:lnTo>
                <a:lnTo>
                  <a:pt x="712687" y="988562"/>
                </a:lnTo>
                <a:lnTo>
                  <a:pt x="683353" y="1022440"/>
                </a:lnTo>
                <a:lnTo>
                  <a:pt x="654545" y="1056769"/>
                </a:lnTo>
                <a:lnTo>
                  <a:pt x="626267" y="1091546"/>
                </a:lnTo>
                <a:lnTo>
                  <a:pt x="598527" y="1126762"/>
                </a:lnTo>
                <a:lnTo>
                  <a:pt x="571331" y="1162412"/>
                </a:lnTo>
                <a:lnTo>
                  <a:pt x="544685" y="1198491"/>
                </a:lnTo>
                <a:lnTo>
                  <a:pt x="518594" y="1234991"/>
                </a:lnTo>
                <a:lnTo>
                  <a:pt x="493065" y="1271907"/>
                </a:lnTo>
                <a:lnTo>
                  <a:pt x="468105" y="1309232"/>
                </a:lnTo>
                <a:lnTo>
                  <a:pt x="443719" y="1346961"/>
                </a:lnTo>
                <a:lnTo>
                  <a:pt x="419914" y="1385088"/>
                </a:lnTo>
                <a:lnTo>
                  <a:pt x="396695" y="1423606"/>
                </a:lnTo>
                <a:lnTo>
                  <a:pt x="374069" y="1462509"/>
                </a:lnTo>
                <a:lnTo>
                  <a:pt x="352043" y="1501792"/>
                </a:lnTo>
                <a:lnTo>
                  <a:pt x="330622" y="1541447"/>
                </a:lnTo>
                <a:lnTo>
                  <a:pt x="309812" y="1581470"/>
                </a:lnTo>
                <a:lnTo>
                  <a:pt x="289619" y="1621853"/>
                </a:lnTo>
                <a:lnTo>
                  <a:pt x="270051" y="1662591"/>
                </a:lnTo>
                <a:lnTo>
                  <a:pt x="251112" y="1703678"/>
                </a:lnTo>
                <a:lnTo>
                  <a:pt x="232809" y="1745108"/>
                </a:lnTo>
                <a:lnTo>
                  <a:pt x="215149" y="1786874"/>
                </a:lnTo>
                <a:lnTo>
                  <a:pt x="198137" y="1828970"/>
                </a:lnTo>
                <a:lnTo>
                  <a:pt x="181779" y="1871390"/>
                </a:lnTo>
                <a:lnTo>
                  <a:pt x="166083" y="1914129"/>
                </a:lnTo>
                <a:lnTo>
                  <a:pt x="151053" y="1957180"/>
                </a:lnTo>
                <a:lnTo>
                  <a:pt x="136696" y="2000537"/>
                </a:lnTo>
                <a:lnTo>
                  <a:pt x="123019" y="2044193"/>
                </a:lnTo>
                <a:lnTo>
                  <a:pt x="110026" y="2088144"/>
                </a:lnTo>
                <a:lnTo>
                  <a:pt x="97726" y="2132382"/>
                </a:lnTo>
                <a:lnTo>
                  <a:pt x="86123" y="2176902"/>
                </a:lnTo>
                <a:lnTo>
                  <a:pt x="75224" y="2221697"/>
                </a:lnTo>
                <a:lnTo>
                  <a:pt x="65035" y="2266762"/>
                </a:lnTo>
                <a:lnTo>
                  <a:pt x="55562" y="2312090"/>
                </a:lnTo>
                <a:lnTo>
                  <a:pt x="46812" y="2357675"/>
                </a:lnTo>
                <a:lnTo>
                  <a:pt x="38790" y="2403511"/>
                </a:lnTo>
                <a:lnTo>
                  <a:pt x="31503" y="2449592"/>
                </a:lnTo>
                <a:lnTo>
                  <a:pt x="24957" y="2495912"/>
                </a:lnTo>
                <a:lnTo>
                  <a:pt x="19158" y="2542465"/>
                </a:lnTo>
                <a:lnTo>
                  <a:pt x="14112" y="2589245"/>
                </a:lnTo>
                <a:lnTo>
                  <a:pt x="9826" y="2636245"/>
                </a:lnTo>
                <a:lnTo>
                  <a:pt x="6305" y="2683459"/>
                </a:lnTo>
                <a:lnTo>
                  <a:pt x="3555" y="2730882"/>
                </a:lnTo>
                <a:lnTo>
                  <a:pt x="1584" y="2778508"/>
                </a:lnTo>
                <a:lnTo>
                  <a:pt x="397" y="2826329"/>
                </a:lnTo>
                <a:lnTo>
                  <a:pt x="0" y="2874341"/>
                </a:lnTo>
                <a:lnTo>
                  <a:pt x="397" y="2922353"/>
                </a:lnTo>
                <a:lnTo>
                  <a:pt x="1584" y="2970174"/>
                </a:lnTo>
                <a:lnTo>
                  <a:pt x="3555" y="3017800"/>
                </a:lnTo>
                <a:lnTo>
                  <a:pt x="6305" y="3065223"/>
                </a:lnTo>
                <a:lnTo>
                  <a:pt x="9826" y="3112437"/>
                </a:lnTo>
                <a:lnTo>
                  <a:pt x="14112" y="3159437"/>
                </a:lnTo>
                <a:lnTo>
                  <a:pt x="19158" y="3206217"/>
                </a:lnTo>
                <a:lnTo>
                  <a:pt x="24957" y="3252770"/>
                </a:lnTo>
                <a:lnTo>
                  <a:pt x="31503" y="3299090"/>
                </a:lnTo>
                <a:lnTo>
                  <a:pt x="38790" y="3345171"/>
                </a:lnTo>
                <a:lnTo>
                  <a:pt x="46812" y="3391007"/>
                </a:lnTo>
                <a:lnTo>
                  <a:pt x="55562" y="3436592"/>
                </a:lnTo>
                <a:lnTo>
                  <a:pt x="65035" y="3481920"/>
                </a:lnTo>
                <a:lnTo>
                  <a:pt x="75224" y="3526985"/>
                </a:lnTo>
                <a:lnTo>
                  <a:pt x="86123" y="3571780"/>
                </a:lnTo>
                <a:lnTo>
                  <a:pt x="97726" y="3616300"/>
                </a:lnTo>
                <a:lnTo>
                  <a:pt x="110026" y="3660538"/>
                </a:lnTo>
                <a:lnTo>
                  <a:pt x="123019" y="3704488"/>
                </a:lnTo>
                <a:lnTo>
                  <a:pt x="136696" y="3748145"/>
                </a:lnTo>
                <a:lnTo>
                  <a:pt x="151053" y="3791502"/>
                </a:lnTo>
                <a:lnTo>
                  <a:pt x="166083" y="3834553"/>
                </a:lnTo>
                <a:lnTo>
                  <a:pt x="181779" y="3877291"/>
                </a:lnTo>
                <a:lnTo>
                  <a:pt x="198137" y="3919712"/>
                </a:lnTo>
                <a:lnTo>
                  <a:pt x="215149" y="3961808"/>
                </a:lnTo>
                <a:lnTo>
                  <a:pt x="232809" y="4003574"/>
                </a:lnTo>
                <a:lnTo>
                  <a:pt x="251112" y="4045004"/>
                </a:lnTo>
                <a:lnTo>
                  <a:pt x="270051" y="4086090"/>
                </a:lnTo>
                <a:lnTo>
                  <a:pt x="289619" y="4126829"/>
                </a:lnTo>
                <a:lnTo>
                  <a:pt x="309812" y="4167212"/>
                </a:lnTo>
                <a:lnTo>
                  <a:pt x="330622" y="4207234"/>
                </a:lnTo>
                <a:lnTo>
                  <a:pt x="352043" y="4246890"/>
                </a:lnTo>
                <a:lnTo>
                  <a:pt x="374069" y="4286172"/>
                </a:lnTo>
                <a:lnTo>
                  <a:pt x="396695" y="4325076"/>
                </a:lnTo>
                <a:lnTo>
                  <a:pt x="419914" y="4363594"/>
                </a:lnTo>
                <a:lnTo>
                  <a:pt x="443719" y="4401720"/>
                </a:lnTo>
                <a:lnTo>
                  <a:pt x="468105" y="4439449"/>
                </a:lnTo>
                <a:lnTo>
                  <a:pt x="493065" y="4476775"/>
                </a:lnTo>
                <a:lnTo>
                  <a:pt x="518594" y="4513691"/>
                </a:lnTo>
                <a:lnTo>
                  <a:pt x="544685" y="4550191"/>
                </a:lnTo>
                <a:lnTo>
                  <a:pt x="571331" y="4586269"/>
                </a:lnTo>
                <a:lnTo>
                  <a:pt x="598527" y="4621920"/>
                </a:lnTo>
                <a:lnTo>
                  <a:pt x="626267" y="4657136"/>
                </a:lnTo>
                <a:lnTo>
                  <a:pt x="654545" y="4691912"/>
                </a:lnTo>
                <a:lnTo>
                  <a:pt x="683353" y="4726242"/>
                </a:lnTo>
                <a:lnTo>
                  <a:pt x="712687" y="4760120"/>
                </a:lnTo>
                <a:lnTo>
                  <a:pt x="742540" y="4793539"/>
                </a:lnTo>
                <a:lnTo>
                  <a:pt x="772905" y="4826493"/>
                </a:lnTo>
                <a:lnTo>
                  <a:pt x="803777" y="4858977"/>
                </a:lnTo>
                <a:lnTo>
                  <a:pt x="835150" y="4890984"/>
                </a:lnTo>
                <a:lnTo>
                  <a:pt x="867016" y="4922508"/>
                </a:lnTo>
                <a:lnTo>
                  <a:pt x="899371" y="4953543"/>
                </a:lnTo>
                <a:lnTo>
                  <a:pt x="932208" y="4984084"/>
                </a:lnTo>
                <a:lnTo>
                  <a:pt x="965520" y="5014123"/>
                </a:lnTo>
                <a:lnTo>
                  <a:pt x="999303" y="5043654"/>
                </a:lnTo>
                <a:lnTo>
                  <a:pt x="1033548" y="5072673"/>
                </a:lnTo>
                <a:lnTo>
                  <a:pt x="1068251" y="5101172"/>
                </a:lnTo>
                <a:lnTo>
                  <a:pt x="1103405" y="5129145"/>
                </a:lnTo>
                <a:lnTo>
                  <a:pt x="1139004" y="5156587"/>
                </a:lnTo>
                <a:lnTo>
                  <a:pt x="1175041" y="5183491"/>
                </a:lnTo>
                <a:lnTo>
                  <a:pt x="1211512" y="5209851"/>
                </a:lnTo>
                <a:lnTo>
                  <a:pt x="1248409" y="5235661"/>
                </a:lnTo>
                <a:lnTo>
                  <a:pt x="1285726" y="5260916"/>
                </a:lnTo>
                <a:lnTo>
                  <a:pt x="1323457" y="5285608"/>
                </a:lnTo>
                <a:lnTo>
                  <a:pt x="1361596" y="5309731"/>
                </a:lnTo>
                <a:lnTo>
                  <a:pt x="1400137" y="5333281"/>
                </a:lnTo>
                <a:lnTo>
                  <a:pt x="1439073" y="5356250"/>
                </a:lnTo>
                <a:lnTo>
                  <a:pt x="1478399" y="5378632"/>
                </a:lnTo>
                <a:lnTo>
                  <a:pt x="1518108" y="5400422"/>
                </a:lnTo>
                <a:lnTo>
                  <a:pt x="1558195" y="5421613"/>
                </a:lnTo>
                <a:lnTo>
                  <a:pt x="1598652" y="5442200"/>
                </a:lnTo>
                <a:lnTo>
                  <a:pt x="1639474" y="5462175"/>
                </a:lnTo>
                <a:lnTo>
                  <a:pt x="1680655" y="5481533"/>
                </a:lnTo>
                <a:lnTo>
                  <a:pt x="1722188" y="5500268"/>
                </a:lnTo>
                <a:lnTo>
                  <a:pt x="1764068" y="5518374"/>
                </a:lnTo>
                <a:lnTo>
                  <a:pt x="1806288" y="5535845"/>
                </a:lnTo>
                <a:lnTo>
                  <a:pt x="1848841" y="5552674"/>
                </a:lnTo>
                <a:lnTo>
                  <a:pt x="1891723" y="5568856"/>
                </a:lnTo>
                <a:lnTo>
                  <a:pt x="1934926" y="5584384"/>
                </a:lnTo>
                <a:lnTo>
                  <a:pt x="1978444" y="5599252"/>
                </a:lnTo>
                <a:lnTo>
                  <a:pt x="2022272" y="5613454"/>
                </a:lnTo>
                <a:lnTo>
                  <a:pt x="2066403" y="5626985"/>
                </a:lnTo>
                <a:lnTo>
                  <a:pt x="2110831" y="5639837"/>
                </a:lnTo>
                <a:lnTo>
                  <a:pt x="2155550" y="5652006"/>
                </a:lnTo>
                <a:lnTo>
                  <a:pt x="2200553" y="5663484"/>
                </a:lnTo>
                <a:lnTo>
                  <a:pt x="2245835" y="5674266"/>
                </a:lnTo>
                <a:lnTo>
                  <a:pt x="2291390" y="5684345"/>
                </a:lnTo>
                <a:lnTo>
                  <a:pt x="2337210" y="5693716"/>
                </a:lnTo>
                <a:lnTo>
                  <a:pt x="2383290" y="5702372"/>
                </a:lnTo>
                <a:lnTo>
                  <a:pt x="2429625" y="5710308"/>
                </a:lnTo>
                <a:lnTo>
                  <a:pt x="2476206" y="5717517"/>
                </a:lnTo>
                <a:lnTo>
                  <a:pt x="2523030" y="5723992"/>
                </a:lnTo>
                <a:lnTo>
                  <a:pt x="2570088" y="5729729"/>
                </a:lnTo>
                <a:lnTo>
                  <a:pt x="2617376" y="5734721"/>
                </a:lnTo>
                <a:lnTo>
                  <a:pt x="2664887" y="5738961"/>
                </a:lnTo>
                <a:lnTo>
                  <a:pt x="2712615" y="5742444"/>
                </a:lnTo>
                <a:lnTo>
                  <a:pt x="2760553" y="5745164"/>
                </a:lnTo>
                <a:lnTo>
                  <a:pt x="2808696" y="5747114"/>
                </a:lnTo>
                <a:lnTo>
                  <a:pt x="2857037" y="5748289"/>
                </a:lnTo>
                <a:lnTo>
                  <a:pt x="2905570" y="5748682"/>
                </a:lnTo>
                <a:lnTo>
                  <a:pt x="2954103" y="5748289"/>
                </a:lnTo>
                <a:lnTo>
                  <a:pt x="3002444" y="5747114"/>
                </a:lnTo>
                <a:lnTo>
                  <a:pt x="3050587" y="5745164"/>
                </a:lnTo>
                <a:lnTo>
                  <a:pt x="3098525" y="5742444"/>
                </a:lnTo>
                <a:lnTo>
                  <a:pt x="3146253" y="5738961"/>
                </a:lnTo>
                <a:lnTo>
                  <a:pt x="3193764" y="5734721"/>
                </a:lnTo>
                <a:lnTo>
                  <a:pt x="3241051" y="5729729"/>
                </a:lnTo>
                <a:lnTo>
                  <a:pt x="3288110" y="5723992"/>
                </a:lnTo>
                <a:lnTo>
                  <a:pt x="3334933" y="5717517"/>
                </a:lnTo>
                <a:lnTo>
                  <a:pt x="3381515" y="5710308"/>
                </a:lnTo>
                <a:lnTo>
                  <a:pt x="3427849" y="5702372"/>
                </a:lnTo>
                <a:lnTo>
                  <a:pt x="3430386" y="5701896"/>
                </a:lnTo>
                <a:lnTo>
                  <a:pt x="3430386" y="46786"/>
                </a:lnTo>
                <a:lnTo>
                  <a:pt x="3381515" y="38373"/>
                </a:lnTo>
                <a:lnTo>
                  <a:pt x="3334933" y="31165"/>
                </a:lnTo>
                <a:lnTo>
                  <a:pt x="3288110" y="24689"/>
                </a:lnTo>
                <a:lnTo>
                  <a:pt x="3241051" y="18952"/>
                </a:lnTo>
                <a:lnTo>
                  <a:pt x="3193764" y="13961"/>
                </a:lnTo>
                <a:lnTo>
                  <a:pt x="3146253" y="9720"/>
                </a:lnTo>
                <a:lnTo>
                  <a:pt x="3098525" y="6237"/>
                </a:lnTo>
                <a:lnTo>
                  <a:pt x="3050587" y="3517"/>
                </a:lnTo>
                <a:lnTo>
                  <a:pt x="3002444" y="1567"/>
                </a:lnTo>
                <a:lnTo>
                  <a:pt x="2954103" y="392"/>
                </a:lnTo>
                <a:lnTo>
                  <a:pt x="2905570" y="0"/>
                </a:lnTo>
                <a:close/>
              </a:path>
            </a:pathLst>
          </a:custGeom>
          <a:solidFill>
            <a:srgbClr val="FAF2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090632" y="4378224"/>
            <a:ext cx="3386775" cy="110844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82880" marR="5080" indent="-171450">
              <a:lnSpc>
                <a:spcPct val="150600"/>
              </a:lnSpc>
              <a:spcBef>
                <a:spcPts val="140"/>
              </a:spcBef>
              <a:buFont typeface="Arial" panose="020B0604020202020204" pitchFamily="34" charset="0"/>
              <a:buChar char="•"/>
            </a:pPr>
            <a:r>
              <a:rPr lang="en-US" sz="1200" spc="55" dirty="0">
                <a:solidFill>
                  <a:srgbClr val="505050"/>
                </a:solidFill>
                <a:latin typeface="Verdana"/>
                <a:cs typeface="Verdana"/>
              </a:rPr>
              <a:t>Breakdown the short &amp; Long-term objectives.</a:t>
            </a:r>
          </a:p>
          <a:p>
            <a:pPr marL="182880" marR="5080" indent="-171450">
              <a:lnSpc>
                <a:spcPct val="150600"/>
              </a:lnSpc>
              <a:spcBef>
                <a:spcPts val="140"/>
              </a:spcBef>
              <a:buFont typeface="Arial" panose="020B0604020202020204" pitchFamily="34" charset="0"/>
              <a:buChar char="•"/>
            </a:pPr>
            <a:r>
              <a:rPr lang="en-US" sz="1200" spc="55" dirty="0">
                <a:solidFill>
                  <a:srgbClr val="505050"/>
                </a:solidFill>
                <a:latin typeface="Verdana"/>
                <a:cs typeface="Verdana"/>
              </a:rPr>
              <a:t>Everyone should know what is the company trying to achieve.</a:t>
            </a:r>
            <a:endParaRPr sz="1200" dirty="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23609" y="1948418"/>
            <a:ext cx="1138966" cy="1138966"/>
            <a:chOff x="1999488" y="1877567"/>
            <a:chExt cx="1755775" cy="17557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9488" y="1877567"/>
              <a:ext cx="1755648" cy="175564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30329" y="2003685"/>
              <a:ext cx="1454150" cy="1454150"/>
            </a:xfrm>
            <a:custGeom>
              <a:avLst/>
              <a:gdLst/>
              <a:ahLst/>
              <a:cxnLst/>
              <a:rect l="l" t="t" r="r" b="b"/>
              <a:pathLst>
                <a:path w="1454150" h="1454150">
                  <a:moveTo>
                    <a:pt x="726793" y="0"/>
                  </a:moveTo>
                  <a:lnTo>
                    <a:pt x="679006" y="1545"/>
                  </a:lnTo>
                  <a:lnTo>
                    <a:pt x="632044" y="6119"/>
                  </a:lnTo>
                  <a:lnTo>
                    <a:pt x="586004" y="13626"/>
                  </a:lnTo>
                  <a:lnTo>
                    <a:pt x="540981" y="23968"/>
                  </a:lnTo>
                  <a:lnTo>
                    <a:pt x="497070" y="37052"/>
                  </a:lnTo>
                  <a:lnTo>
                    <a:pt x="454368" y="52780"/>
                  </a:lnTo>
                  <a:lnTo>
                    <a:pt x="412970" y="71058"/>
                  </a:lnTo>
                  <a:lnTo>
                    <a:pt x="372971" y="91789"/>
                  </a:lnTo>
                  <a:lnTo>
                    <a:pt x="334469" y="114878"/>
                  </a:lnTo>
                  <a:lnTo>
                    <a:pt x="297558" y="140228"/>
                  </a:lnTo>
                  <a:lnTo>
                    <a:pt x="262335" y="167745"/>
                  </a:lnTo>
                  <a:lnTo>
                    <a:pt x="228894" y="197332"/>
                  </a:lnTo>
                  <a:lnTo>
                    <a:pt x="197332" y="228894"/>
                  </a:lnTo>
                  <a:lnTo>
                    <a:pt x="167745" y="262334"/>
                  </a:lnTo>
                  <a:lnTo>
                    <a:pt x="140229" y="297558"/>
                  </a:lnTo>
                  <a:lnTo>
                    <a:pt x="114878" y="334469"/>
                  </a:lnTo>
                  <a:lnTo>
                    <a:pt x="91789" y="372971"/>
                  </a:lnTo>
                  <a:lnTo>
                    <a:pt x="71058" y="412969"/>
                  </a:lnTo>
                  <a:lnTo>
                    <a:pt x="52780" y="454367"/>
                  </a:lnTo>
                  <a:lnTo>
                    <a:pt x="37052" y="497069"/>
                  </a:lnTo>
                  <a:lnTo>
                    <a:pt x="23968" y="540980"/>
                  </a:lnTo>
                  <a:lnTo>
                    <a:pt x="13626" y="586004"/>
                  </a:lnTo>
                  <a:lnTo>
                    <a:pt x="6119" y="632044"/>
                  </a:lnTo>
                  <a:lnTo>
                    <a:pt x="1545" y="679006"/>
                  </a:lnTo>
                  <a:lnTo>
                    <a:pt x="0" y="726793"/>
                  </a:lnTo>
                  <a:lnTo>
                    <a:pt x="1545" y="774579"/>
                  </a:lnTo>
                  <a:lnTo>
                    <a:pt x="6119" y="821541"/>
                  </a:lnTo>
                  <a:lnTo>
                    <a:pt x="13626" y="867581"/>
                  </a:lnTo>
                  <a:lnTo>
                    <a:pt x="23968" y="912604"/>
                  </a:lnTo>
                  <a:lnTo>
                    <a:pt x="37052" y="956515"/>
                  </a:lnTo>
                  <a:lnTo>
                    <a:pt x="52780" y="999217"/>
                  </a:lnTo>
                  <a:lnTo>
                    <a:pt x="71058" y="1040616"/>
                  </a:lnTo>
                  <a:lnTo>
                    <a:pt x="91789" y="1080614"/>
                  </a:lnTo>
                  <a:lnTo>
                    <a:pt x="114878" y="1119116"/>
                  </a:lnTo>
                  <a:lnTo>
                    <a:pt x="140229" y="1156027"/>
                  </a:lnTo>
                  <a:lnTo>
                    <a:pt x="167745" y="1191250"/>
                  </a:lnTo>
                  <a:lnTo>
                    <a:pt x="197332" y="1224691"/>
                  </a:lnTo>
                  <a:lnTo>
                    <a:pt x="228894" y="1256253"/>
                  </a:lnTo>
                  <a:lnTo>
                    <a:pt x="262335" y="1285840"/>
                  </a:lnTo>
                  <a:lnTo>
                    <a:pt x="297558" y="1313357"/>
                  </a:lnTo>
                  <a:lnTo>
                    <a:pt x="334469" y="1338707"/>
                  </a:lnTo>
                  <a:lnTo>
                    <a:pt x="372971" y="1361796"/>
                  </a:lnTo>
                  <a:lnTo>
                    <a:pt x="412970" y="1382527"/>
                  </a:lnTo>
                  <a:lnTo>
                    <a:pt x="454368" y="1400805"/>
                  </a:lnTo>
                  <a:lnTo>
                    <a:pt x="497070" y="1416533"/>
                  </a:lnTo>
                  <a:lnTo>
                    <a:pt x="540981" y="1429617"/>
                  </a:lnTo>
                  <a:lnTo>
                    <a:pt x="586004" y="1439959"/>
                  </a:lnTo>
                  <a:lnTo>
                    <a:pt x="632044" y="1447466"/>
                  </a:lnTo>
                  <a:lnTo>
                    <a:pt x="679006" y="1452040"/>
                  </a:lnTo>
                  <a:lnTo>
                    <a:pt x="726793" y="1453586"/>
                  </a:lnTo>
                  <a:lnTo>
                    <a:pt x="774579" y="1452040"/>
                  </a:lnTo>
                  <a:lnTo>
                    <a:pt x="821541" y="1447466"/>
                  </a:lnTo>
                  <a:lnTo>
                    <a:pt x="867581" y="1439959"/>
                  </a:lnTo>
                  <a:lnTo>
                    <a:pt x="912605" y="1429617"/>
                  </a:lnTo>
                  <a:lnTo>
                    <a:pt x="956516" y="1416533"/>
                  </a:lnTo>
                  <a:lnTo>
                    <a:pt x="999218" y="1400805"/>
                  </a:lnTo>
                  <a:lnTo>
                    <a:pt x="1040616" y="1382527"/>
                  </a:lnTo>
                  <a:lnTo>
                    <a:pt x="1080614" y="1361796"/>
                  </a:lnTo>
                  <a:lnTo>
                    <a:pt x="1119117" y="1338707"/>
                  </a:lnTo>
                  <a:lnTo>
                    <a:pt x="1156027" y="1313357"/>
                  </a:lnTo>
                  <a:lnTo>
                    <a:pt x="1191251" y="1285840"/>
                  </a:lnTo>
                  <a:lnTo>
                    <a:pt x="1224691" y="1256253"/>
                  </a:lnTo>
                  <a:lnTo>
                    <a:pt x="1256253" y="1224691"/>
                  </a:lnTo>
                  <a:lnTo>
                    <a:pt x="1285840" y="1191250"/>
                  </a:lnTo>
                  <a:lnTo>
                    <a:pt x="1313357" y="1156027"/>
                  </a:lnTo>
                  <a:lnTo>
                    <a:pt x="1338708" y="1119116"/>
                  </a:lnTo>
                  <a:lnTo>
                    <a:pt x="1361796" y="1080614"/>
                  </a:lnTo>
                  <a:lnTo>
                    <a:pt x="1382527" y="1040616"/>
                  </a:lnTo>
                  <a:lnTo>
                    <a:pt x="1400805" y="999217"/>
                  </a:lnTo>
                  <a:lnTo>
                    <a:pt x="1416533" y="956515"/>
                  </a:lnTo>
                  <a:lnTo>
                    <a:pt x="1429617" y="912604"/>
                  </a:lnTo>
                  <a:lnTo>
                    <a:pt x="1439959" y="867581"/>
                  </a:lnTo>
                  <a:lnTo>
                    <a:pt x="1447466" y="821541"/>
                  </a:lnTo>
                  <a:lnTo>
                    <a:pt x="1452040" y="774579"/>
                  </a:lnTo>
                  <a:lnTo>
                    <a:pt x="1453586" y="726793"/>
                  </a:lnTo>
                  <a:lnTo>
                    <a:pt x="1452040" y="679006"/>
                  </a:lnTo>
                  <a:lnTo>
                    <a:pt x="1447466" y="632044"/>
                  </a:lnTo>
                  <a:lnTo>
                    <a:pt x="1439959" y="586004"/>
                  </a:lnTo>
                  <a:lnTo>
                    <a:pt x="1429617" y="540980"/>
                  </a:lnTo>
                  <a:lnTo>
                    <a:pt x="1416533" y="497069"/>
                  </a:lnTo>
                  <a:lnTo>
                    <a:pt x="1400805" y="454367"/>
                  </a:lnTo>
                  <a:lnTo>
                    <a:pt x="1382527" y="412969"/>
                  </a:lnTo>
                  <a:lnTo>
                    <a:pt x="1361796" y="372971"/>
                  </a:lnTo>
                  <a:lnTo>
                    <a:pt x="1338708" y="334469"/>
                  </a:lnTo>
                  <a:lnTo>
                    <a:pt x="1313357" y="297558"/>
                  </a:lnTo>
                  <a:lnTo>
                    <a:pt x="1285840" y="262334"/>
                  </a:lnTo>
                  <a:lnTo>
                    <a:pt x="1256253" y="228894"/>
                  </a:lnTo>
                  <a:lnTo>
                    <a:pt x="1224691" y="197332"/>
                  </a:lnTo>
                  <a:lnTo>
                    <a:pt x="1191251" y="167745"/>
                  </a:lnTo>
                  <a:lnTo>
                    <a:pt x="1156027" y="140228"/>
                  </a:lnTo>
                  <a:lnTo>
                    <a:pt x="1119117" y="114878"/>
                  </a:lnTo>
                  <a:lnTo>
                    <a:pt x="1080614" y="91789"/>
                  </a:lnTo>
                  <a:lnTo>
                    <a:pt x="1040616" y="71058"/>
                  </a:lnTo>
                  <a:lnTo>
                    <a:pt x="999218" y="52780"/>
                  </a:lnTo>
                  <a:lnTo>
                    <a:pt x="956516" y="37052"/>
                  </a:lnTo>
                  <a:lnTo>
                    <a:pt x="912605" y="23968"/>
                  </a:lnTo>
                  <a:lnTo>
                    <a:pt x="867581" y="13626"/>
                  </a:lnTo>
                  <a:lnTo>
                    <a:pt x="821541" y="6119"/>
                  </a:lnTo>
                  <a:lnTo>
                    <a:pt x="774579" y="1545"/>
                  </a:lnTo>
                  <a:lnTo>
                    <a:pt x="726793" y="0"/>
                  </a:lnTo>
                  <a:close/>
                </a:path>
              </a:pathLst>
            </a:custGeom>
            <a:solidFill>
              <a:srgbClr val="F259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755485" y="4074857"/>
            <a:ext cx="3307977" cy="140012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indent="-1270" algn="ctr">
              <a:lnSpc>
                <a:spcPct val="150600"/>
              </a:lnSpc>
              <a:spcBef>
                <a:spcPts val="140"/>
              </a:spcBef>
            </a:pPr>
            <a:endParaRPr lang="en-US" sz="1200" dirty="0">
              <a:latin typeface="Verdana"/>
              <a:cs typeface="Verdana"/>
            </a:endParaRPr>
          </a:p>
          <a:p>
            <a:pPr marL="182880" marR="5080" indent="-171450">
              <a:lnSpc>
                <a:spcPct val="150600"/>
              </a:lnSpc>
              <a:spcBef>
                <a:spcPts val="14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Verdana"/>
                <a:cs typeface="Verdana"/>
              </a:rPr>
              <a:t>Set up clear and attainable objectives for your team.</a:t>
            </a:r>
          </a:p>
          <a:p>
            <a:pPr marL="182880" marR="5080" indent="-171450">
              <a:lnSpc>
                <a:spcPct val="150600"/>
              </a:lnSpc>
              <a:spcBef>
                <a:spcPts val="14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Verdana"/>
                <a:cs typeface="Verdana"/>
              </a:rPr>
              <a:t>Recognize high-performing people with bonus, promotions and awards schemes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25762" y="3640010"/>
            <a:ext cx="220402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1600" b="1" spc="60" dirty="0">
                <a:solidFill>
                  <a:srgbClr val="004991"/>
                </a:solidFill>
                <a:latin typeface="Tahoma"/>
                <a:cs typeface="Tahoma"/>
              </a:rPr>
              <a:t>Set a direction &amp; Long term vision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679678" y="1948418"/>
            <a:ext cx="1136906" cy="1138966"/>
            <a:chOff x="5239511" y="1877567"/>
            <a:chExt cx="1752600" cy="175577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9511" y="1877567"/>
              <a:ext cx="1752599" cy="175564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369205" y="2003685"/>
              <a:ext cx="1454150" cy="1454150"/>
            </a:xfrm>
            <a:custGeom>
              <a:avLst/>
              <a:gdLst/>
              <a:ahLst/>
              <a:cxnLst/>
              <a:rect l="l" t="t" r="r" b="b"/>
              <a:pathLst>
                <a:path w="1454150" h="1454150">
                  <a:moveTo>
                    <a:pt x="726793" y="0"/>
                  </a:moveTo>
                  <a:lnTo>
                    <a:pt x="679006" y="1545"/>
                  </a:lnTo>
                  <a:lnTo>
                    <a:pt x="632044" y="6119"/>
                  </a:lnTo>
                  <a:lnTo>
                    <a:pt x="586004" y="13626"/>
                  </a:lnTo>
                  <a:lnTo>
                    <a:pt x="540981" y="23968"/>
                  </a:lnTo>
                  <a:lnTo>
                    <a:pt x="497070" y="37052"/>
                  </a:lnTo>
                  <a:lnTo>
                    <a:pt x="454368" y="52780"/>
                  </a:lnTo>
                  <a:lnTo>
                    <a:pt x="412970" y="71058"/>
                  </a:lnTo>
                  <a:lnTo>
                    <a:pt x="372971" y="91789"/>
                  </a:lnTo>
                  <a:lnTo>
                    <a:pt x="334469" y="114878"/>
                  </a:lnTo>
                  <a:lnTo>
                    <a:pt x="297558" y="140228"/>
                  </a:lnTo>
                  <a:lnTo>
                    <a:pt x="262335" y="167745"/>
                  </a:lnTo>
                  <a:lnTo>
                    <a:pt x="228894" y="197332"/>
                  </a:lnTo>
                  <a:lnTo>
                    <a:pt x="197332" y="228894"/>
                  </a:lnTo>
                  <a:lnTo>
                    <a:pt x="167745" y="262334"/>
                  </a:lnTo>
                  <a:lnTo>
                    <a:pt x="140229" y="297558"/>
                  </a:lnTo>
                  <a:lnTo>
                    <a:pt x="114878" y="334469"/>
                  </a:lnTo>
                  <a:lnTo>
                    <a:pt x="91789" y="372971"/>
                  </a:lnTo>
                  <a:lnTo>
                    <a:pt x="71058" y="412969"/>
                  </a:lnTo>
                  <a:lnTo>
                    <a:pt x="52780" y="454367"/>
                  </a:lnTo>
                  <a:lnTo>
                    <a:pt x="37052" y="497069"/>
                  </a:lnTo>
                  <a:lnTo>
                    <a:pt x="23968" y="540980"/>
                  </a:lnTo>
                  <a:lnTo>
                    <a:pt x="13626" y="586004"/>
                  </a:lnTo>
                  <a:lnTo>
                    <a:pt x="6119" y="632044"/>
                  </a:lnTo>
                  <a:lnTo>
                    <a:pt x="1545" y="679006"/>
                  </a:lnTo>
                  <a:lnTo>
                    <a:pt x="0" y="726793"/>
                  </a:lnTo>
                  <a:lnTo>
                    <a:pt x="1545" y="774579"/>
                  </a:lnTo>
                  <a:lnTo>
                    <a:pt x="6119" y="821541"/>
                  </a:lnTo>
                  <a:lnTo>
                    <a:pt x="13626" y="867581"/>
                  </a:lnTo>
                  <a:lnTo>
                    <a:pt x="23968" y="912604"/>
                  </a:lnTo>
                  <a:lnTo>
                    <a:pt x="37052" y="956515"/>
                  </a:lnTo>
                  <a:lnTo>
                    <a:pt x="52780" y="999217"/>
                  </a:lnTo>
                  <a:lnTo>
                    <a:pt x="71058" y="1040616"/>
                  </a:lnTo>
                  <a:lnTo>
                    <a:pt x="91789" y="1080614"/>
                  </a:lnTo>
                  <a:lnTo>
                    <a:pt x="114878" y="1119116"/>
                  </a:lnTo>
                  <a:lnTo>
                    <a:pt x="140229" y="1156027"/>
                  </a:lnTo>
                  <a:lnTo>
                    <a:pt x="167745" y="1191250"/>
                  </a:lnTo>
                  <a:lnTo>
                    <a:pt x="197332" y="1224691"/>
                  </a:lnTo>
                  <a:lnTo>
                    <a:pt x="228894" y="1256253"/>
                  </a:lnTo>
                  <a:lnTo>
                    <a:pt x="262335" y="1285840"/>
                  </a:lnTo>
                  <a:lnTo>
                    <a:pt x="297558" y="1313357"/>
                  </a:lnTo>
                  <a:lnTo>
                    <a:pt x="334469" y="1338707"/>
                  </a:lnTo>
                  <a:lnTo>
                    <a:pt x="372971" y="1361796"/>
                  </a:lnTo>
                  <a:lnTo>
                    <a:pt x="412970" y="1382527"/>
                  </a:lnTo>
                  <a:lnTo>
                    <a:pt x="454368" y="1400805"/>
                  </a:lnTo>
                  <a:lnTo>
                    <a:pt x="497070" y="1416533"/>
                  </a:lnTo>
                  <a:lnTo>
                    <a:pt x="540981" y="1429617"/>
                  </a:lnTo>
                  <a:lnTo>
                    <a:pt x="586004" y="1439959"/>
                  </a:lnTo>
                  <a:lnTo>
                    <a:pt x="632044" y="1447466"/>
                  </a:lnTo>
                  <a:lnTo>
                    <a:pt x="679006" y="1452040"/>
                  </a:lnTo>
                  <a:lnTo>
                    <a:pt x="726793" y="1453586"/>
                  </a:lnTo>
                  <a:lnTo>
                    <a:pt x="774579" y="1452040"/>
                  </a:lnTo>
                  <a:lnTo>
                    <a:pt x="821541" y="1447466"/>
                  </a:lnTo>
                  <a:lnTo>
                    <a:pt x="867581" y="1439959"/>
                  </a:lnTo>
                  <a:lnTo>
                    <a:pt x="912604" y="1429617"/>
                  </a:lnTo>
                  <a:lnTo>
                    <a:pt x="956515" y="1416533"/>
                  </a:lnTo>
                  <a:lnTo>
                    <a:pt x="999217" y="1400805"/>
                  </a:lnTo>
                  <a:lnTo>
                    <a:pt x="1040616" y="1382527"/>
                  </a:lnTo>
                  <a:lnTo>
                    <a:pt x="1080614" y="1361796"/>
                  </a:lnTo>
                  <a:lnTo>
                    <a:pt x="1119116" y="1338707"/>
                  </a:lnTo>
                  <a:lnTo>
                    <a:pt x="1156027" y="1313357"/>
                  </a:lnTo>
                  <a:lnTo>
                    <a:pt x="1191250" y="1285840"/>
                  </a:lnTo>
                  <a:lnTo>
                    <a:pt x="1224691" y="1256253"/>
                  </a:lnTo>
                  <a:lnTo>
                    <a:pt x="1256253" y="1224691"/>
                  </a:lnTo>
                  <a:lnTo>
                    <a:pt x="1285840" y="1191250"/>
                  </a:lnTo>
                  <a:lnTo>
                    <a:pt x="1313357" y="1156027"/>
                  </a:lnTo>
                  <a:lnTo>
                    <a:pt x="1338707" y="1119116"/>
                  </a:lnTo>
                  <a:lnTo>
                    <a:pt x="1361796" y="1080614"/>
                  </a:lnTo>
                  <a:lnTo>
                    <a:pt x="1382527" y="1040616"/>
                  </a:lnTo>
                  <a:lnTo>
                    <a:pt x="1400805" y="999217"/>
                  </a:lnTo>
                  <a:lnTo>
                    <a:pt x="1416533" y="956515"/>
                  </a:lnTo>
                  <a:lnTo>
                    <a:pt x="1429617" y="912604"/>
                  </a:lnTo>
                  <a:lnTo>
                    <a:pt x="1439959" y="867581"/>
                  </a:lnTo>
                  <a:lnTo>
                    <a:pt x="1447466" y="821541"/>
                  </a:lnTo>
                  <a:lnTo>
                    <a:pt x="1452040" y="774579"/>
                  </a:lnTo>
                  <a:lnTo>
                    <a:pt x="1453586" y="726793"/>
                  </a:lnTo>
                  <a:lnTo>
                    <a:pt x="1452040" y="679006"/>
                  </a:lnTo>
                  <a:lnTo>
                    <a:pt x="1447466" y="632044"/>
                  </a:lnTo>
                  <a:lnTo>
                    <a:pt x="1439959" y="586004"/>
                  </a:lnTo>
                  <a:lnTo>
                    <a:pt x="1429617" y="540980"/>
                  </a:lnTo>
                  <a:lnTo>
                    <a:pt x="1416533" y="497069"/>
                  </a:lnTo>
                  <a:lnTo>
                    <a:pt x="1400805" y="454367"/>
                  </a:lnTo>
                  <a:lnTo>
                    <a:pt x="1382527" y="412969"/>
                  </a:lnTo>
                  <a:lnTo>
                    <a:pt x="1361796" y="372971"/>
                  </a:lnTo>
                  <a:lnTo>
                    <a:pt x="1338707" y="334469"/>
                  </a:lnTo>
                  <a:lnTo>
                    <a:pt x="1313357" y="297558"/>
                  </a:lnTo>
                  <a:lnTo>
                    <a:pt x="1285840" y="262334"/>
                  </a:lnTo>
                  <a:lnTo>
                    <a:pt x="1256253" y="228894"/>
                  </a:lnTo>
                  <a:lnTo>
                    <a:pt x="1224691" y="197332"/>
                  </a:lnTo>
                  <a:lnTo>
                    <a:pt x="1191250" y="167745"/>
                  </a:lnTo>
                  <a:lnTo>
                    <a:pt x="1156027" y="140228"/>
                  </a:lnTo>
                  <a:lnTo>
                    <a:pt x="1119116" y="114878"/>
                  </a:lnTo>
                  <a:lnTo>
                    <a:pt x="1080614" y="91789"/>
                  </a:lnTo>
                  <a:lnTo>
                    <a:pt x="1040616" y="71058"/>
                  </a:lnTo>
                  <a:lnTo>
                    <a:pt x="999217" y="52780"/>
                  </a:lnTo>
                  <a:lnTo>
                    <a:pt x="956515" y="37052"/>
                  </a:lnTo>
                  <a:lnTo>
                    <a:pt x="912604" y="23968"/>
                  </a:lnTo>
                  <a:lnTo>
                    <a:pt x="867581" y="13626"/>
                  </a:lnTo>
                  <a:lnTo>
                    <a:pt x="821541" y="6119"/>
                  </a:lnTo>
                  <a:lnTo>
                    <a:pt x="774579" y="1545"/>
                  </a:lnTo>
                  <a:lnTo>
                    <a:pt x="726793" y="0"/>
                  </a:lnTo>
                  <a:close/>
                </a:path>
              </a:pathLst>
            </a:custGeom>
            <a:solidFill>
              <a:srgbClr val="F259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340255" y="4395037"/>
            <a:ext cx="3445974" cy="110844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82880" marR="5080" indent="-171450">
              <a:lnSpc>
                <a:spcPct val="150600"/>
              </a:lnSpc>
              <a:spcBef>
                <a:spcPts val="14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Verdana"/>
                <a:cs typeface="Verdana"/>
              </a:rPr>
              <a:t>Participate to elevate your team, provide the right resources, training</a:t>
            </a:r>
          </a:p>
          <a:p>
            <a:pPr marL="182880" marR="5080" indent="-171450">
              <a:lnSpc>
                <a:spcPct val="150600"/>
              </a:lnSpc>
              <a:spcBef>
                <a:spcPts val="14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Verdana"/>
                <a:cs typeface="Verdana"/>
              </a:rPr>
              <a:t>Recognize, help your staff to understand the different departments specifications.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64436" y="3640010"/>
            <a:ext cx="252666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1600" b="1" spc="60" dirty="0">
                <a:solidFill>
                  <a:srgbClr val="004991"/>
                </a:solidFill>
                <a:latin typeface="Tahoma"/>
                <a:cs typeface="Tahoma"/>
              </a:rPr>
              <a:t>Trust, empowerment &amp; Recognition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919702" y="1948418"/>
            <a:ext cx="1136906" cy="1138966"/>
            <a:chOff x="8479535" y="1877567"/>
            <a:chExt cx="1752600" cy="175577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79535" y="1877567"/>
              <a:ext cx="1752600" cy="175564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608081" y="2003685"/>
              <a:ext cx="1454150" cy="1454150"/>
            </a:xfrm>
            <a:custGeom>
              <a:avLst/>
              <a:gdLst/>
              <a:ahLst/>
              <a:cxnLst/>
              <a:rect l="l" t="t" r="r" b="b"/>
              <a:pathLst>
                <a:path w="1454150" h="1454150">
                  <a:moveTo>
                    <a:pt x="726793" y="0"/>
                  </a:moveTo>
                  <a:lnTo>
                    <a:pt x="679006" y="1545"/>
                  </a:lnTo>
                  <a:lnTo>
                    <a:pt x="632044" y="6119"/>
                  </a:lnTo>
                  <a:lnTo>
                    <a:pt x="586004" y="13626"/>
                  </a:lnTo>
                  <a:lnTo>
                    <a:pt x="540981" y="23968"/>
                  </a:lnTo>
                  <a:lnTo>
                    <a:pt x="497070" y="37052"/>
                  </a:lnTo>
                  <a:lnTo>
                    <a:pt x="454368" y="52780"/>
                  </a:lnTo>
                  <a:lnTo>
                    <a:pt x="412970" y="71058"/>
                  </a:lnTo>
                  <a:lnTo>
                    <a:pt x="372971" y="91789"/>
                  </a:lnTo>
                  <a:lnTo>
                    <a:pt x="334469" y="114878"/>
                  </a:lnTo>
                  <a:lnTo>
                    <a:pt x="297558" y="140228"/>
                  </a:lnTo>
                  <a:lnTo>
                    <a:pt x="262335" y="167745"/>
                  </a:lnTo>
                  <a:lnTo>
                    <a:pt x="228894" y="197332"/>
                  </a:lnTo>
                  <a:lnTo>
                    <a:pt x="197332" y="228894"/>
                  </a:lnTo>
                  <a:lnTo>
                    <a:pt x="167745" y="262334"/>
                  </a:lnTo>
                  <a:lnTo>
                    <a:pt x="140229" y="297558"/>
                  </a:lnTo>
                  <a:lnTo>
                    <a:pt x="114878" y="334469"/>
                  </a:lnTo>
                  <a:lnTo>
                    <a:pt x="91789" y="372971"/>
                  </a:lnTo>
                  <a:lnTo>
                    <a:pt x="71058" y="412969"/>
                  </a:lnTo>
                  <a:lnTo>
                    <a:pt x="52780" y="454367"/>
                  </a:lnTo>
                  <a:lnTo>
                    <a:pt x="37052" y="497069"/>
                  </a:lnTo>
                  <a:lnTo>
                    <a:pt x="23968" y="540980"/>
                  </a:lnTo>
                  <a:lnTo>
                    <a:pt x="13626" y="586004"/>
                  </a:lnTo>
                  <a:lnTo>
                    <a:pt x="6119" y="632044"/>
                  </a:lnTo>
                  <a:lnTo>
                    <a:pt x="1545" y="679006"/>
                  </a:lnTo>
                  <a:lnTo>
                    <a:pt x="0" y="726793"/>
                  </a:lnTo>
                  <a:lnTo>
                    <a:pt x="1545" y="774579"/>
                  </a:lnTo>
                  <a:lnTo>
                    <a:pt x="6119" y="821541"/>
                  </a:lnTo>
                  <a:lnTo>
                    <a:pt x="13626" y="867581"/>
                  </a:lnTo>
                  <a:lnTo>
                    <a:pt x="23968" y="912604"/>
                  </a:lnTo>
                  <a:lnTo>
                    <a:pt x="37052" y="956515"/>
                  </a:lnTo>
                  <a:lnTo>
                    <a:pt x="52780" y="999217"/>
                  </a:lnTo>
                  <a:lnTo>
                    <a:pt x="71058" y="1040616"/>
                  </a:lnTo>
                  <a:lnTo>
                    <a:pt x="91789" y="1080614"/>
                  </a:lnTo>
                  <a:lnTo>
                    <a:pt x="114878" y="1119116"/>
                  </a:lnTo>
                  <a:lnTo>
                    <a:pt x="140229" y="1156027"/>
                  </a:lnTo>
                  <a:lnTo>
                    <a:pt x="167745" y="1191250"/>
                  </a:lnTo>
                  <a:lnTo>
                    <a:pt x="197332" y="1224691"/>
                  </a:lnTo>
                  <a:lnTo>
                    <a:pt x="228894" y="1256253"/>
                  </a:lnTo>
                  <a:lnTo>
                    <a:pt x="262335" y="1285840"/>
                  </a:lnTo>
                  <a:lnTo>
                    <a:pt x="297558" y="1313357"/>
                  </a:lnTo>
                  <a:lnTo>
                    <a:pt x="334469" y="1338707"/>
                  </a:lnTo>
                  <a:lnTo>
                    <a:pt x="372971" y="1361796"/>
                  </a:lnTo>
                  <a:lnTo>
                    <a:pt x="412970" y="1382527"/>
                  </a:lnTo>
                  <a:lnTo>
                    <a:pt x="454368" y="1400805"/>
                  </a:lnTo>
                  <a:lnTo>
                    <a:pt x="497070" y="1416533"/>
                  </a:lnTo>
                  <a:lnTo>
                    <a:pt x="540981" y="1429617"/>
                  </a:lnTo>
                  <a:lnTo>
                    <a:pt x="586004" y="1439959"/>
                  </a:lnTo>
                  <a:lnTo>
                    <a:pt x="632044" y="1447466"/>
                  </a:lnTo>
                  <a:lnTo>
                    <a:pt x="679006" y="1452040"/>
                  </a:lnTo>
                  <a:lnTo>
                    <a:pt x="726793" y="1453586"/>
                  </a:lnTo>
                  <a:lnTo>
                    <a:pt x="774579" y="1452040"/>
                  </a:lnTo>
                  <a:lnTo>
                    <a:pt x="821541" y="1447466"/>
                  </a:lnTo>
                  <a:lnTo>
                    <a:pt x="867581" y="1439959"/>
                  </a:lnTo>
                  <a:lnTo>
                    <a:pt x="912604" y="1429617"/>
                  </a:lnTo>
                  <a:lnTo>
                    <a:pt x="956515" y="1416533"/>
                  </a:lnTo>
                  <a:lnTo>
                    <a:pt x="999217" y="1400805"/>
                  </a:lnTo>
                  <a:lnTo>
                    <a:pt x="1040616" y="1382527"/>
                  </a:lnTo>
                  <a:lnTo>
                    <a:pt x="1080614" y="1361796"/>
                  </a:lnTo>
                  <a:lnTo>
                    <a:pt x="1119116" y="1338707"/>
                  </a:lnTo>
                  <a:lnTo>
                    <a:pt x="1156027" y="1313357"/>
                  </a:lnTo>
                  <a:lnTo>
                    <a:pt x="1191250" y="1285840"/>
                  </a:lnTo>
                  <a:lnTo>
                    <a:pt x="1224691" y="1256253"/>
                  </a:lnTo>
                  <a:lnTo>
                    <a:pt x="1256253" y="1224691"/>
                  </a:lnTo>
                  <a:lnTo>
                    <a:pt x="1285840" y="1191250"/>
                  </a:lnTo>
                  <a:lnTo>
                    <a:pt x="1313357" y="1156027"/>
                  </a:lnTo>
                  <a:lnTo>
                    <a:pt x="1338707" y="1119116"/>
                  </a:lnTo>
                  <a:lnTo>
                    <a:pt x="1361796" y="1080614"/>
                  </a:lnTo>
                  <a:lnTo>
                    <a:pt x="1382527" y="1040616"/>
                  </a:lnTo>
                  <a:lnTo>
                    <a:pt x="1400805" y="999217"/>
                  </a:lnTo>
                  <a:lnTo>
                    <a:pt x="1416533" y="956515"/>
                  </a:lnTo>
                  <a:lnTo>
                    <a:pt x="1429617" y="912604"/>
                  </a:lnTo>
                  <a:lnTo>
                    <a:pt x="1439959" y="867581"/>
                  </a:lnTo>
                  <a:lnTo>
                    <a:pt x="1447466" y="821541"/>
                  </a:lnTo>
                  <a:lnTo>
                    <a:pt x="1452040" y="774579"/>
                  </a:lnTo>
                  <a:lnTo>
                    <a:pt x="1453586" y="726793"/>
                  </a:lnTo>
                  <a:lnTo>
                    <a:pt x="1452040" y="679006"/>
                  </a:lnTo>
                  <a:lnTo>
                    <a:pt x="1447466" y="632044"/>
                  </a:lnTo>
                  <a:lnTo>
                    <a:pt x="1439959" y="586004"/>
                  </a:lnTo>
                  <a:lnTo>
                    <a:pt x="1429617" y="540980"/>
                  </a:lnTo>
                  <a:lnTo>
                    <a:pt x="1416533" y="497069"/>
                  </a:lnTo>
                  <a:lnTo>
                    <a:pt x="1400805" y="454367"/>
                  </a:lnTo>
                  <a:lnTo>
                    <a:pt x="1382527" y="412969"/>
                  </a:lnTo>
                  <a:lnTo>
                    <a:pt x="1361796" y="372971"/>
                  </a:lnTo>
                  <a:lnTo>
                    <a:pt x="1338707" y="334469"/>
                  </a:lnTo>
                  <a:lnTo>
                    <a:pt x="1313357" y="297558"/>
                  </a:lnTo>
                  <a:lnTo>
                    <a:pt x="1285840" y="262334"/>
                  </a:lnTo>
                  <a:lnTo>
                    <a:pt x="1256253" y="228894"/>
                  </a:lnTo>
                  <a:lnTo>
                    <a:pt x="1224691" y="197332"/>
                  </a:lnTo>
                  <a:lnTo>
                    <a:pt x="1191250" y="167745"/>
                  </a:lnTo>
                  <a:lnTo>
                    <a:pt x="1156027" y="140228"/>
                  </a:lnTo>
                  <a:lnTo>
                    <a:pt x="1119116" y="114878"/>
                  </a:lnTo>
                  <a:lnTo>
                    <a:pt x="1080614" y="91789"/>
                  </a:lnTo>
                  <a:lnTo>
                    <a:pt x="1040616" y="71058"/>
                  </a:lnTo>
                  <a:lnTo>
                    <a:pt x="999217" y="52780"/>
                  </a:lnTo>
                  <a:lnTo>
                    <a:pt x="956515" y="37052"/>
                  </a:lnTo>
                  <a:lnTo>
                    <a:pt x="912604" y="23968"/>
                  </a:lnTo>
                  <a:lnTo>
                    <a:pt x="867581" y="13626"/>
                  </a:lnTo>
                  <a:lnTo>
                    <a:pt x="821541" y="6119"/>
                  </a:lnTo>
                  <a:lnTo>
                    <a:pt x="774579" y="1545"/>
                  </a:lnTo>
                  <a:lnTo>
                    <a:pt x="726793" y="0"/>
                  </a:lnTo>
                  <a:close/>
                </a:path>
              </a:pathLst>
            </a:custGeom>
            <a:solidFill>
              <a:srgbClr val="F259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311121" y="3642715"/>
            <a:ext cx="227584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1600" b="1" spc="60" dirty="0">
                <a:solidFill>
                  <a:srgbClr val="004991"/>
                </a:solidFill>
                <a:latin typeface="Tahoma"/>
                <a:cs typeface="Tahoma"/>
              </a:rPr>
              <a:t>Learning and development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99299" y="2329537"/>
            <a:ext cx="54003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b="1" spc="-5" dirty="0">
                <a:solidFill>
                  <a:srgbClr val="FFFFFF"/>
                </a:solidFill>
                <a:latin typeface="Roboto"/>
                <a:cs typeface="Roboto"/>
              </a:rPr>
              <a:t>1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57828" y="2329537"/>
            <a:ext cx="54003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b="1" spc="-5" dirty="0">
                <a:solidFill>
                  <a:srgbClr val="FFFFFF"/>
                </a:solidFill>
                <a:latin typeface="Roboto"/>
                <a:cs typeface="Roboto"/>
              </a:rPr>
              <a:t>2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263182" y="2329537"/>
            <a:ext cx="40739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b="1" spc="-5" dirty="0">
                <a:solidFill>
                  <a:srgbClr val="FFFFFF"/>
                </a:solidFill>
                <a:latin typeface="Roboto"/>
                <a:cs typeface="Roboto"/>
              </a:rPr>
              <a:t>3</a:t>
            </a:r>
            <a:endParaRPr sz="2800" dirty="0">
              <a:latin typeface="Roboto"/>
              <a:cs typeface="Roboto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201737" y="6248098"/>
            <a:ext cx="391795" cy="368300"/>
            <a:chOff x="1201737" y="6248098"/>
            <a:chExt cx="391795" cy="368300"/>
          </a:xfrm>
        </p:grpSpPr>
        <p:sp>
          <p:nvSpPr>
            <p:cNvPr id="21" name="object 21"/>
            <p:cNvSpPr/>
            <p:nvPr/>
          </p:nvSpPr>
          <p:spPr>
            <a:xfrm>
              <a:off x="1347496" y="6248098"/>
              <a:ext cx="245745" cy="327660"/>
            </a:xfrm>
            <a:custGeom>
              <a:avLst/>
              <a:gdLst/>
              <a:ahLst/>
              <a:cxnLst/>
              <a:rect l="l" t="t" r="r" b="b"/>
              <a:pathLst>
                <a:path w="245744" h="327659">
                  <a:moveTo>
                    <a:pt x="37758" y="10160"/>
                  </a:moveTo>
                  <a:lnTo>
                    <a:pt x="14150" y="10160"/>
                  </a:lnTo>
                  <a:lnTo>
                    <a:pt x="40287" y="21590"/>
                  </a:lnTo>
                  <a:lnTo>
                    <a:pt x="64496" y="35560"/>
                  </a:lnTo>
                  <a:lnTo>
                    <a:pt x="105840" y="71120"/>
                  </a:lnTo>
                  <a:lnTo>
                    <a:pt x="133833" y="110490"/>
                  </a:lnTo>
                  <a:lnTo>
                    <a:pt x="151626" y="179070"/>
                  </a:lnTo>
                  <a:lnTo>
                    <a:pt x="151485" y="180340"/>
                  </a:lnTo>
                  <a:lnTo>
                    <a:pt x="151241" y="181610"/>
                  </a:lnTo>
                  <a:lnTo>
                    <a:pt x="150872" y="184150"/>
                  </a:lnTo>
                  <a:lnTo>
                    <a:pt x="146897" y="185420"/>
                  </a:lnTo>
                  <a:lnTo>
                    <a:pt x="132166" y="189230"/>
                  </a:lnTo>
                  <a:lnTo>
                    <a:pt x="112466" y="193040"/>
                  </a:lnTo>
                  <a:lnTo>
                    <a:pt x="107196" y="196850"/>
                  </a:lnTo>
                  <a:lnTo>
                    <a:pt x="99656" y="205740"/>
                  </a:lnTo>
                  <a:lnTo>
                    <a:pt x="95874" y="217170"/>
                  </a:lnTo>
                  <a:lnTo>
                    <a:pt x="94573" y="226060"/>
                  </a:lnTo>
                  <a:lnTo>
                    <a:pt x="94498" y="234950"/>
                  </a:lnTo>
                  <a:lnTo>
                    <a:pt x="94618" y="241300"/>
                  </a:lnTo>
                  <a:lnTo>
                    <a:pt x="96483" y="248920"/>
                  </a:lnTo>
                  <a:lnTo>
                    <a:pt x="99217" y="256540"/>
                  </a:lnTo>
                  <a:lnTo>
                    <a:pt x="96813" y="264160"/>
                  </a:lnTo>
                  <a:lnTo>
                    <a:pt x="109142" y="304800"/>
                  </a:lnTo>
                  <a:lnTo>
                    <a:pt x="148825" y="326390"/>
                  </a:lnTo>
                  <a:lnTo>
                    <a:pt x="153790" y="327660"/>
                  </a:lnTo>
                  <a:lnTo>
                    <a:pt x="166058" y="327660"/>
                  </a:lnTo>
                  <a:lnTo>
                    <a:pt x="191152" y="323850"/>
                  </a:lnTo>
                  <a:lnTo>
                    <a:pt x="201082" y="318770"/>
                  </a:lnTo>
                  <a:lnTo>
                    <a:pt x="168845" y="318770"/>
                  </a:lnTo>
                  <a:lnTo>
                    <a:pt x="150815" y="317500"/>
                  </a:lnTo>
                  <a:lnTo>
                    <a:pt x="112032" y="293370"/>
                  </a:lnTo>
                  <a:lnTo>
                    <a:pt x="105570" y="271780"/>
                  </a:lnTo>
                  <a:lnTo>
                    <a:pt x="105853" y="269240"/>
                  </a:lnTo>
                  <a:lnTo>
                    <a:pt x="117172" y="269240"/>
                  </a:lnTo>
                  <a:lnTo>
                    <a:pt x="115225" y="266700"/>
                  </a:lnTo>
                  <a:lnTo>
                    <a:pt x="108896" y="255270"/>
                  </a:lnTo>
                  <a:lnTo>
                    <a:pt x="110980" y="250190"/>
                  </a:lnTo>
                  <a:lnTo>
                    <a:pt x="114057" y="245110"/>
                  </a:lnTo>
                  <a:lnTo>
                    <a:pt x="116292" y="243840"/>
                  </a:lnTo>
                  <a:lnTo>
                    <a:pt x="104818" y="243840"/>
                  </a:lnTo>
                  <a:lnTo>
                    <a:pt x="104058" y="240030"/>
                  </a:lnTo>
                  <a:lnTo>
                    <a:pt x="103585" y="236220"/>
                  </a:lnTo>
                  <a:lnTo>
                    <a:pt x="103580" y="227330"/>
                  </a:lnTo>
                  <a:lnTo>
                    <a:pt x="104528" y="219710"/>
                  </a:lnTo>
                  <a:lnTo>
                    <a:pt x="107325" y="210820"/>
                  </a:lnTo>
                  <a:lnTo>
                    <a:pt x="116286" y="200660"/>
                  </a:lnTo>
                  <a:lnTo>
                    <a:pt x="134178" y="198120"/>
                  </a:lnTo>
                  <a:lnTo>
                    <a:pt x="146145" y="195580"/>
                  </a:lnTo>
                  <a:lnTo>
                    <a:pt x="148809" y="194310"/>
                  </a:lnTo>
                  <a:lnTo>
                    <a:pt x="158110" y="194310"/>
                  </a:lnTo>
                  <a:lnTo>
                    <a:pt x="158828" y="191770"/>
                  </a:lnTo>
                  <a:lnTo>
                    <a:pt x="164176" y="189230"/>
                  </a:lnTo>
                  <a:lnTo>
                    <a:pt x="169338" y="186690"/>
                  </a:lnTo>
                  <a:lnTo>
                    <a:pt x="174272" y="182880"/>
                  </a:lnTo>
                  <a:lnTo>
                    <a:pt x="177218" y="180340"/>
                  </a:lnTo>
                  <a:lnTo>
                    <a:pt x="160507" y="180340"/>
                  </a:lnTo>
                  <a:lnTo>
                    <a:pt x="160501" y="179070"/>
                  </a:lnTo>
                  <a:lnTo>
                    <a:pt x="156694" y="140970"/>
                  </a:lnTo>
                  <a:lnTo>
                    <a:pt x="124671" y="80010"/>
                  </a:lnTo>
                  <a:lnTo>
                    <a:pt x="91474" y="44450"/>
                  </a:lnTo>
                  <a:lnTo>
                    <a:pt x="40948" y="11430"/>
                  </a:lnTo>
                  <a:lnTo>
                    <a:pt x="37758" y="10160"/>
                  </a:lnTo>
                  <a:close/>
                </a:path>
                <a:path w="245744" h="327659">
                  <a:moveTo>
                    <a:pt x="229360" y="297180"/>
                  </a:moveTo>
                  <a:lnTo>
                    <a:pt x="217317" y="297180"/>
                  </a:lnTo>
                  <a:lnTo>
                    <a:pt x="203359" y="308610"/>
                  </a:lnTo>
                  <a:lnTo>
                    <a:pt x="186781" y="316230"/>
                  </a:lnTo>
                  <a:lnTo>
                    <a:pt x="168845" y="318770"/>
                  </a:lnTo>
                  <a:lnTo>
                    <a:pt x="201082" y="318770"/>
                  </a:lnTo>
                  <a:lnTo>
                    <a:pt x="213495" y="312420"/>
                  </a:lnTo>
                  <a:lnTo>
                    <a:pt x="229360" y="297180"/>
                  </a:lnTo>
                  <a:close/>
                </a:path>
                <a:path w="245744" h="327659">
                  <a:moveTo>
                    <a:pt x="117172" y="269240"/>
                  </a:moveTo>
                  <a:lnTo>
                    <a:pt x="105853" y="269240"/>
                  </a:lnTo>
                  <a:lnTo>
                    <a:pt x="111763" y="276860"/>
                  </a:lnTo>
                  <a:lnTo>
                    <a:pt x="149116" y="303530"/>
                  </a:lnTo>
                  <a:lnTo>
                    <a:pt x="179524" y="309880"/>
                  </a:lnTo>
                  <a:lnTo>
                    <a:pt x="189394" y="309880"/>
                  </a:lnTo>
                  <a:lnTo>
                    <a:pt x="197350" y="307340"/>
                  </a:lnTo>
                  <a:lnTo>
                    <a:pt x="204954" y="304800"/>
                  </a:lnTo>
                  <a:lnTo>
                    <a:pt x="212181" y="300990"/>
                  </a:lnTo>
                  <a:lnTo>
                    <a:pt x="213951" y="299720"/>
                  </a:lnTo>
                  <a:lnTo>
                    <a:pt x="167053" y="299720"/>
                  </a:lnTo>
                  <a:lnTo>
                    <a:pt x="147690" y="293370"/>
                  </a:lnTo>
                  <a:lnTo>
                    <a:pt x="131071" y="283210"/>
                  </a:lnTo>
                  <a:lnTo>
                    <a:pt x="127825" y="280670"/>
                  </a:lnTo>
                  <a:lnTo>
                    <a:pt x="122039" y="275590"/>
                  </a:lnTo>
                  <a:lnTo>
                    <a:pt x="117172" y="269240"/>
                  </a:lnTo>
                  <a:close/>
                </a:path>
                <a:path w="245744" h="327659">
                  <a:moveTo>
                    <a:pt x="194795" y="208280"/>
                  </a:moveTo>
                  <a:lnTo>
                    <a:pt x="192506" y="208280"/>
                  </a:lnTo>
                  <a:lnTo>
                    <a:pt x="191801" y="210820"/>
                  </a:lnTo>
                  <a:lnTo>
                    <a:pt x="192380" y="212090"/>
                  </a:lnTo>
                  <a:lnTo>
                    <a:pt x="193498" y="212090"/>
                  </a:lnTo>
                  <a:lnTo>
                    <a:pt x="202355" y="215900"/>
                  </a:lnTo>
                  <a:lnTo>
                    <a:pt x="230209" y="248920"/>
                  </a:lnTo>
                  <a:lnTo>
                    <a:pt x="232453" y="266700"/>
                  </a:lnTo>
                  <a:lnTo>
                    <a:pt x="227616" y="275590"/>
                  </a:lnTo>
                  <a:lnTo>
                    <a:pt x="221805" y="281940"/>
                  </a:lnTo>
                  <a:lnTo>
                    <a:pt x="215086" y="288290"/>
                  </a:lnTo>
                  <a:lnTo>
                    <a:pt x="207528" y="293370"/>
                  </a:lnTo>
                  <a:lnTo>
                    <a:pt x="187539" y="299720"/>
                  </a:lnTo>
                  <a:lnTo>
                    <a:pt x="213951" y="299720"/>
                  </a:lnTo>
                  <a:lnTo>
                    <a:pt x="215662" y="298450"/>
                  </a:lnTo>
                  <a:lnTo>
                    <a:pt x="217317" y="297180"/>
                  </a:lnTo>
                  <a:lnTo>
                    <a:pt x="229360" y="297180"/>
                  </a:lnTo>
                  <a:lnTo>
                    <a:pt x="230682" y="295910"/>
                  </a:lnTo>
                  <a:lnTo>
                    <a:pt x="240306" y="275590"/>
                  </a:lnTo>
                  <a:lnTo>
                    <a:pt x="241371" y="270510"/>
                  </a:lnTo>
                  <a:lnTo>
                    <a:pt x="241721" y="266700"/>
                  </a:lnTo>
                  <a:lnTo>
                    <a:pt x="241635" y="262890"/>
                  </a:lnTo>
                  <a:lnTo>
                    <a:pt x="241985" y="261620"/>
                  </a:lnTo>
                  <a:lnTo>
                    <a:pt x="242382" y="260350"/>
                  </a:lnTo>
                  <a:lnTo>
                    <a:pt x="242688" y="259080"/>
                  </a:lnTo>
                  <a:lnTo>
                    <a:pt x="244361" y="251460"/>
                  </a:lnTo>
                  <a:lnTo>
                    <a:pt x="244853" y="247650"/>
                  </a:lnTo>
                  <a:lnTo>
                    <a:pt x="239268" y="247650"/>
                  </a:lnTo>
                  <a:lnTo>
                    <a:pt x="237798" y="242570"/>
                  </a:lnTo>
                  <a:lnTo>
                    <a:pt x="205306" y="210820"/>
                  </a:lnTo>
                  <a:lnTo>
                    <a:pt x="194795" y="208280"/>
                  </a:lnTo>
                  <a:close/>
                </a:path>
                <a:path w="245744" h="327659">
                  <a:moveTo>
                    <a:pt x="244804" y="227330"/>
                  </a:moveTo>
                  <a:lnTo>
                    <a:pt x="240740" y="227330"/>
                  </a:lnTo>
                  <a:lnTo>
                    <a:pt x="240728" y="229870"/>
                  </a:lnTo>
                  <a:lnTo>
                    <a:pt x="240843" y="236220"/>
                  </a:lnTo>
                  <a:lnTo>
                    <a:pt x="240430" y="241300"/>
                  </a:lnTo>
                  <a:lnTo>
                    <a:pt x="239268" y="247650"/>
                  </a:lnTo>
                  <a:lnTo>
                    <a:pt x="244853" y="247650"/>
                  </a:lnTo>
                  <a:lnTo>
                    <a:pt x="245345" y="243840"/>
                  </a:lnTo>
                  <a:lnTo>
                    <a:pt x="245580" y="238760"/>
                  </a:lnTo>
                  <a:lnTo>
                    <a:pt x="245506" y="234950"/>
                  </a:lnTo>
                  <a:lnTo>
                    <a:pt x="245240" y="229870"/>
                  </a:lnTo>
                  <a:lnTo>
                    <a:pt x="245126" y="228600"/>
                  </a:lnTo>
                  <a:lnTo>
                    <a:pt x="244804" y="227330"/>
                  </a:lnTo>
                  <a:close/>
                </a:path>
                <a:path w="245744" h="327659">
                  <a:moveTo>
                    <a:pt x="158110" y="194310"/>
                  </a:moveTo>
                  <a:lnTo>
                    <a:pt x="148809" y="194310"/>
                  </a:lnTo>
                  <a:lnTo>
                    <a:pt x="146664" y="203200"/>
                  </a:lnTo>
                  <a:lnTo>
                    <a:pt x="143084" y="212090"/>
                  </a:lnTo>
                  <a:lnTo>
                    <a:pt x="135484" y="218440"/>
                  </a:lnTo>
                  <a:lnTo>
                    <a:pt x="127246" y="224790"/>
                  </a:lnTo>
                  <a:lnTo>
                    <a:pt x="115324" y="233680"/>
                  </a:lnTo>
                  <a:lnTo>
                    <a:pt x="113033" y="234950"/>
                  </a:lnTo>
                  <a:lnTo>
                    <a:pt x="109608" y="237490"/>
                  </a:lnTo>
                  <a:lnTo>
                    <a:pt x="106997" y="240030"/>
                  </a:lnTo>
                  <a:lnTo>
                    <a:pt x="104818" y="243840"/>
                  </a:lnTo>
                  <a:lnTo>
                    <a:pt x="116292" y="243840"/>
                  </a:lnTo>
                  <a:lnTo>
                    <a:pt x="118527" y="242570"/>
                  </a:lnTo>
                  <a:lnTo>
                    <a:pt x="120401" y="241300"/>
                  </a:lnTo>
                  <a:lnTo>
                    <a:pt x="122362" y="238760"/>
                  </a:lnTo>
                  <a:lnTo>
                    <a:pt x="129725" y="233680"/>
                  </a:lnTo>
                  <a:lnTo>
                    <a:pt x="156674" y="199390"/>
                  </a:lnTo>
                  <a:lnTo>
                    <a:pt x="158110" y="194310"/>
                  </a:lnTo>
                  <a:close/>
                </a:path>
                <a:path w="245744" h="327659">
                  <a:moveTo>
                    <a:pt x="160623" y="180290"/>
                  </a:moveTo>
                  <a:close/>
                </a:path>
                <a:path w="245744" h="327659">
                  <a:moveTo>
                    <a:pt x="210966" y="69850"/>
                  </a:moveTo>
                  <a:lnTo>
                    <a:pt x="186076" y="69850"/>
                  </a:lnTo>
                  <a:lnTo>
                    <a:pt x="191480" y="71120"/>
                  </a:lnTo>
                  <a:lnTo>
                    <a:pt x="199115" y="73660"/>
                  </a:lnTo>
                  <a:lnTo>
                    <a:pt x="207928" y="78740"/>
                  </a:lnTo>
                  <a:lnTo>
                    <a:pt x="209500" y="80010"/>
                  </a:lnTo>
                  <a:lnTo>
                    <a:pt x="215122" y="85090"/>
                  </a:lnTo>
                  <a:lnTo>
                    <a:pt x="218537" y="87630"/>
                  </a:lnTo>
                  <a:lnTo>
                    <a:pt x="219694" y="88900"/>
                  </a:lnTo>
                  <a:lnTo>
                    <a:pt x="220881" y="88900"/>
                  </a:lnTo>
                  <a:lnTo>
                    <a:pt x="222528" y="90170"/>
                  </a:lnTo>
                  <a:lnTo>
                    <a:pt x="222777" y="90170"/>
                  </a:lnTo>
                  <a:lnTo>
                    <a:pt x="222798" y="91440"/>
                  </a:lnTo>
                  <a:lnTo>
                    <a:pt x="222580" y="91440"/>
                  </a:lnTo>
                  <a:lnTo>
                    <a:pt x="222069" y="92710"/>
                  </a:lnTo>
                  <a:lnTo>
                    <a:pt x="221394" y="92710"/>
                  </a:lnTo>
                  <a:lnTo>
                    <a:pt x="220163" y="93980"/>
                  </a:lnTo>
                  <a:lnTo>
                    <a:pt x="218903" y="93980"/>
                  </a:lnTo>
                  <a:lnTo>
                    <a:pt x="208101" y="100330"/>
                  </a:lnTo>
                  <a:lnTo>
                    <a:pt x="198395" y="115570"/>
                  </a:lnTo>
                  <a:lnTo>
                    <a:pt x="197225" y="128270"/>
                  </a:lnTo>
                  <a:lnTo>
                    <a:pt x="197044" y="129540"/>
                  </a:lnTo>
                  <a:lnTo>
                    <a:pt x="178131" y="167640"/>
                  </a:lnTo>
                  <a:lnTo>
                    <a:pt x="160623" y="180290"/>
                  </a:lnTo>
                  <a:lnTo>
                    <a:pt x="177218" y="180340"/>
                  </a:lnTo>
                  <a:lnTo>
                    <a:pt x="184585" y="173990"/>
                  </a:lnTo>
                  <a:lnTo>
                    <a:pt x="194277" y="161290"/>
                  </a:lnTo>
                  <a:lnTo>
                    <a:pt x="201907" y="147320"/>
                  </a:lnTo>
                  <a:lnTo>
                    <a:pt x="206037" y="130810"/>
                  </a:lnTo>
                  <a:lnTo>
                    <a:pt x="206234" y="128270"/>
                  </a:lnTo>
                  <a:lnTo>
                    <a:pt x="207187" y="119380"/>
                  </a:lnTo>
                  <a:lnTo>
                    <a:pt x="214548" y="107950"/>
                  </a:lnTo>
                  <a:lnTo>
                    <a:pt x="226870" y="100330"/>
                  </a:lnTo>
                  <a:lnTo>
                    <a:pt x="231769" y="97790"/>
                  </a:lnTo>
                  <a:lnTo>
                    <a:pt x="241667" y="96520"/>
                  </a:lnTo>
                  <a:lnTo>
                    <a:pt x="242986" y="95250"/>
                  </a:lnTo>
                  <a:lnTo>
                    <a:pt x="243936" y="95250"/>
                  </a:lnTo>
                  <a:lnTo>
                    <a:pt x="244241" y="91440"/>
                  </a:lnTo>
                  <a:lnTo>
                    <a:pt x="243546" y="90170"/>
                  </a:lnTo>
                  <a:lnTo>
                    <a:pt x="232998" y="86360"/>
                  </a:lnTo>
                  <a:lnTo>
                    <a:pt x="228224" y="83820"/>
                  </a:lnTo>
                  <a:lnTo>
                    <a:pt x="220809" y="77470"/>
                  </a:lnTo>
                  <a:lnTo>
                    <a:pt x="215125" y="72390"/>
                  </a:lnTo>
                  <a:lnTo>
                    <a:pt x="213231" y="71120"/>
                  </a:lnTo>
                  <a:lnTo>
                    <a:pt x="210966" y="69850"/>
                  </a:lnTo>
                  <a:close/>
                </a:path>
                <a:path w="245744" h="327659">
                  <a:moveTo>
                    <a:pt x="12236" y="0"/>
                  </a:moveTo>
                  <a:lnTo>
                    <a:pt x="9840" y="0"/>
                  </a:lnTo>
                  <a:lnTo>
                    <a:pt x="7729" y="1270"/>
                  </a:lnTo>
                  <a:lnTo>
                    <a:pt x="6945" y="2540"/>
                  </a:lnTo>
                  <a:lnTo>
                    <a:pt x="6595" y="3810"/>
                  </a:lnTo>
                  <a:lnTo>
                    <a:pt x="1579" y="27940"/>
                  </a:lnTo>
                  <a:lnTo>
                    <a:pt x="0" y="52070"/>
                  </a:lnTo>
                  <a:lnTo>
                    <a:pt x="5" y="54610"/>
                  </a:lnTo>
                  <a:lnTo>
                    <a:pt x="6653" y="99060"/>
                  </a:lnTo>
                  <a:lnTo>
                    <a:pt x="25437" y="135890"/>
                  </a:lnTo>
                  <a:lnTo>
                    <a:pt x="62699" y="163830"/>
                  </a:lnTo>
                  <a:lnTo>
                    <a:pt x="88064" y="167640"/>
                  </a:lnTo>
                  <a:lnTo>
                    <a:pt x="104499" y="166370"/>
                  </a:lnTo>
                  <a:lnTo>
                    <a:pt x="105643" y="166370"/>
                  </a:lnTo>
                  <a:lnTo>
                    <a:pt x="106428" y="165100"/>
                  </a:lnTo>
                  <a:lnTo>
                    <a:pt x="106235" y="163830"/>
                  </a:lnTo>
                  <a:lnTo>
                    <a:pt x="105222" y="162560"/>
                  </a:lnTo>
                  <a:lnTo>
                    <a:pt x="94479" y="162560"/>
                  </a:lnTo>
                  <a:lnTo>
                    <a:pt x="83169" y="161290"/>
                  </a:lnTo>
                  <a:lnTo>
                    <a:pt x="41245" y="139700"/>
                  </a:lnTo>
                  <a:lnTo>
                    <a:pt x="15292" y="96520"/>
                  </a:lnTo>
                  <a:lnTo>
                    <a:pt x="8997" y="54610"/>
                  </a:lnTo>
                  <a:lnTo>
                    <a:pt x="10139" y="33020"/>
                  </a:lnTo>
                  <a:lnTo>
                    <a:pt x="14150" y="10160"/>
                  </a:lnTo>
                  <a:lnTo>
                    <a:pt x="37758" y="10160"/>
                  </a:lnTo>
                  <a:lnTo>
                    <a:pt x="12236" y="0"/>
                  </a:lnTo>
                  <a:close/>
                </a:path>
                <a:path w="245744" h="327659">
                  <a:moveTo>
                    <a:pt x="183578" y="60960"/>
                  </a:moveTo>
                  <a:lnTo>
                    <a:pt x="151229" y="81280"/>
                  </a:lnTo>
                  <a:lnTo>
                    <a:pt x="149301" y="88900"/>
                  </a:lnTo>
                  <a:lnTo>
                    <a:pt x="149774" y="90170"/>
                  </a:lnTo>
                  <a:lnTo>
                    <a:pt x="152648" y="90170"/>
                  </a:lnTo>
                  <a:lnTo>
                    <a:pt x="155335" y="85090"/>
                  </a:lnTo>
                  <a:lnTo>
                    <a:pt x="159277" y="80010"/>
                  </a:lnTo>
                  <a:lnTo>
                    <a:pt x="174811" y="69850"/>
                  </a:lnTo>
                  <a:lnTo>
                    <a:pt x="210966" y="69850"/>
                  </a:lnTo>
                  <a:lnTo>
                    <a:pt x="208701" y="68580"/>
                  </a:lnTo>
                  <a:lnTo>
                    <a:pt x="202100" y="64770"/>
                  </a:lnTo>
                  <a:lnTo>
                    <a:pt x="193652" y="62230"/>
                  </a:lnTo>
                  <a:lnTo>
                    <a:pt x="183578" y="60960"/>
                  </a:lnTo>
                  <a:close/>
                </a:path>
              </a:pathLst>
            </a:custGeom>
            <a:solidFill>
              <a:srgbClr val="F259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1737" y="6437248"/>
              <a:ext cx="170815" cy="179070"/>
            </a:xfrm>
            <a:custGeom>
              <a:avLst/>
              <a:gdLst/>
              <a:ahLst/>
              <a:cxnLst/>
              <a:rect l="l" t="t" r="r" b="b"/>
              <a:pathLst>
                <a:path w="170815" h="179070">
                  <a:moveTo>
                    <a:pt x="170345" y="82334"/>
                  </a:moveTo>
                  <a:lnTo>
                    <a:pt x="164719" y="85077"/>
                  </a:lnTo>
                  <a:lnTo>
                    <a:pt x="156552" y="88011"/>
                  </a:lnTo>
                  <a:lnTo>
                    <a:pt x="146659" y="88531"/>
                  </a:lnTo>
                  <a:lnTo>
                    <a:pt x="146697" y="87922"/>
                  </a:lnTo>
                  <a:lnTo>
                    <a:pt x="146799" y="86385"/>
                  </a:lnTo>
                  <a:lnTo>
                    <a:pt x="146888" y="84759"/>
                  </a:lnTo>
                  <a:lnTo>
                    <a:pt x="137629" y="32207"/>
                  </a:lnTo>
                  <a:lnTo>
                    <a:pt x="131572" y="24333"/>
                  </a:lnTo>
                  <a:lnTo>
                    <a:pt x="131572" y="118770"/>
                  </a:lnTo>
                  <a:lnTo>
                    <a:pt x="128905" y="130962"/>
                  </a:lnTo>
                  <a:lnTo>
                    <a:pt x="91782" y="158991"/>
                  </a:lnTo>
                  <a:lnTo>
                    <a:pt x="59867" y="163461"/>
                  </a:lnTo>
                  <a:lnTo>
                    <a:pt x="52959" y="161759"/>
                  </a:lnTo>
                  <a:lnTo>
                    <a:pt x="19659" y="137756"/>
                  </a:lnTo>
                  <a:lnTo>
                    <a:pt x="18008" y="132359"/>
                  </a:lnTo>
                  <a:lnTo>
                    <a:pt x="18008" y="119507"/>
                  </a:lnTo>
                  <a:lnTo>
                    <a:pt x="46532" y="93383"/>
                  </a:lnTo>
                  <a:lnTo>
                    <a:pt x="61988" y="90970"/>
                  </a:lnTo>
                  <a:lnTo>
                    <a:pt x="68224" y="90970"/>
                  </a:lnTo>
                  <a:lnTo>
                    <a:pt x="107708" y="97370"/>
                  </a:lnTo>
                  <a:lnTo>
                    <a:pt x="131572" y="118770"/>
                  </a:lnTo>
                  <a:lnTo>
                    <a:pt x="131572" y="24333"/>
                  </a:lnTo>
                  <a:lnTo>
                    <a:pt x="96431" y="2311"/>
                  </a:lnTo>
                  <a:lnTo>
                    <a:pt x="74828" y="0"/>
                  </a:lnTo>
                  <a:lnTo>
                    <a:pt x="66306" y="0"/>
                  </a:lnTo>
                  <a:lnTo>
                    <a:pt x="22326" y="19100"/>
                  </a:lnTo>
                  <a:lnTo>
                    <a:pt x="7366" y="48742"/>
                  </a:lnTo>
                  <a:lnTo>
                    <a:pt x="25349" y="48742"/>
                  </a:lnTo>
                  <a:lnTo>
                    <a:pt x="26047" y="45986"/>
                  </a:lnTo>
                  <a:lnTo>
                    <a:pt x="27393" y="41973"/>
                  </a:lnTo>
                  <a:lnTo>
                    <a:pt x="65049" y="16878"/>
                  </a:lnTo>
                  <a:lnTo>
                    <a:pt x="71031" y="16167"/>
                  </a:lnTo>
                  <a:lnTo>
                    <a:pt x="83464" y="16167"/>
                  </a:lnTo>
                  <a:lnTo>
                    <a:pt x="121285" y="37541"/>
                  </a:lnTo>
                  <a:lnTo>
                    <a:pt x="129311" y="76733"/>
                  </a:lnTo>
                  <a:lnTo>
                    <a:pt x="129400" y="82143"/>
                  </a:lnTo>
                  <a:lnTo>
                    <a:pt x="129286" y="84759"/>
                  </a:lnTo>
                  <a:lnTo>
                    <a:pt x="129057" y="87922"/>
                  </a:lnTo>
                  <a:lnTo>
                    <a:pt x="117576" y="83248"/>
                  </a:lnTo>
                  <a:lnTo>
                    <a:pt x="106997" y="79806"/>
                  </a:lnTo>
                  <a:lnTo>
                    <a:pt x="67462" y="73723"/>
                  </a:lnTo>
                  <a:lnTo>
                    <a:pt x="62255" y="73660"/>
                  </a:lnTo>
                  <a:lnTo>
                    <a:pt x="55346" y="73850"/>
                  </a:lnTo>
                  <a:lnTo>
                    <a:pt x="14820" y="87604"/>
                  </a:lnTo>
                  <a:lnTo>
                    <a:pt x="0" y="114350"/>
                  </a:lnTo>
                  <a:lnTo>
                    <a:pt x="12" y="134581"/>
                  </a:lnTo>
                  <a:lnTo>
                    <a:pt x="27622" y="170688"/>
                  </a:lnTo>
                  <a:lnTo>
                    <a:pt x="59486" y="178968"/>
                  </a:lnTo>
                  <a:lnTo>
                    <a:pt x="72910" y="178739"/>
                  </a:lnTo>
                  <a:lnTo>
                    <a:pt x="117970" y="166141"/>
                  </a:lnTo>
                  <a:lnTo>
                    <a:pt x="129057" y="159918"/>
                  </a:lnTo>
                  <a:lnTo>
                    <a:pt x="129057" y="178003"/>
                  </a:lnTo>
                  <a:lnTo>
                    <a:pt x="146659" y="178003"/>
                  </a:lnTo>
                  <a:lnTo>
                    <a:pt x="146659" y="159918"/>
                  </a:lnTo>
                  <a:lnTo>
                    <a:pt x="146659" y="105791"/>
                  </a:lnTo>
                  <a:lnTo>
                    <a:pt x="147434" y="105791"/>
                  </a:lnTo>
                  <a:lnTo>
                    <a:pt x="156298" y="105295"/>
                  </a:lnTo>
                  <a:lnTo>
                    <a:pt x="164058" y="103314"/>
                  </a:lnTo>
                  <a:lnTo>
                    <a:pt x="170345" y="100977"/>
                  </a:lnTo>
                  <a:lnTo>
                    <a:pt x="170345" y="90944"/>
                  </a:lnTo>
                  <a:lnTo>
                    <a:pt x="170345" y="88531"/>
                  </a:lnTo>
                  <a:lnTo>
                    <a:pt x="170345" y="82334"/>
                  </a:lnTo>
                  <a:close/>
                </a:path>
              </a:pathLst>
            </a:custGeom>
            <a:solidFill>
              <a:srgbClr val="0E32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437990" y="6398699"/>
            <a:ext cx="717550" cy="218440"/>
            <a:chOff x="437990" y="6398699"/>
            <a:chExt cx="717550" cy="218440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0112" y="6437991"/>
              <a:ext cx="170520" cy="17865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62622" y="6398704"/>
              <a:ext cx="292735" cy="217804"/>
            </a:xfrm>
            <a:custGeom>
              <a:avLst/>
              <a:gdLst/>
              <a:ahLst/>
              <a:cxnLst/>
              <a:rect l="l" t="t" r="r" b="b"/>
              <a:pathLst>
                <a:path w="292734" h="217804">
                  <a:moveTo>
                    <a:pt x="16522" y="57734"/>
                  </a:moveTo>
                  <a:lnTo>
                    <a:pt x="0" y="57734"/>
                  </a:lnTo>
                  <a:lnTo>
                    <a:pt x="0" y="217627"/>
                  </a:lnTo>
                  <a:lnTo>
                    <a:pt x="16522" y="217627"/>
                  </a:lnTo>
                  <a:lnTo>
                    <a:pt x="16522" y="57734"/>
                  </a:lnTo>
                  <a:close/>
                </a:path>
                <a:path w="292734" h="217804">
                  <a:moveTo>
                    <a:pt x="291223" y="57734"/>
                  </a:moveTo>
                  <a:lnTo>
                    <a:pt x="274701" y="57734"/>
                  </a:lnTo>
                  <a:lnTo>
                    <a:pt x="274701" y="217627"/>
                  </a:lnTo>
                  <a:lnTo>
                    <a:pt x="291223" y="217627"/>
                  </a:lnTo>
                  <a:lnTo>
                    <a:pt x="291223" y="57734"/>
                  </a:lnTo>
                  <a:close/>
                </a:path>
                <a:path w="292734" h="217804">
                  <a:moveTo>
                    <a:pt x="292722" y="4559"/>
                  </a:moveTo>
                  <a:lnTo>
                    <a:pt x="288163" y="0"/>
                  </a:lnTo>
                  <a:lnTo>
                    <a:pt x="276923" y="0"/>
                  </a:lnTo>
                  <a:lnTo>
                    <a:pt x="272364" y="4559"/>
                  </a:lnTo>
                  <a:lnTo>
                    <a:pt x="272364" y="15811"/>
                  </a:lnTo>
                  <a:lnTo>
                    <a:pt x="276923" y="20370"/>
                  </a:lnTo>
                  <a:lnTo>
                    <a:pt x="288163" y="20370"/>
                  </a:lnTo>
                  <a:lnTo>
                    <a:pt x="292722" y="15811"/>
                  </a:lnTo>
                  <a:lnTo>
                    <a:pt x="292722" y="10185"/>
                  </a:lnTo>
                  <a:lnTo>
                    <a:pt x="292722" y="4559"/>
                  </a:lnTo>
                  <a:close/>
                </a:path>
              </a:pathLst>
            </a:custGeom>
            <a:solidFill>
              <a:srgbClr val="0E32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6964" y="6437409"/>
              <a:ext cx="169525" cy="17892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7990" y="6437991"/>
              <a:ext cx="170520" cy="17865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860291" y="639869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15799" y="0"/>
                  </a:moveTo>
                  <a:lnTo>
                    <a:pt x="4556" y="0"/>
                  </a:lnTo>
                  <a:lnTo>
                    <a:pt x="0" y="4561"/>
                  </a:lnTo>
                  <a:lnTo>
                    <a:pt x="0" y="15811"/>
                  </a:lnTo>
                  <a:lnTo>
                    <a:pt x="4556" y="20373"/>
                  </a:lnTo>
                  <a:lnTo>
                    <a:pt x="15799" y="20373"/>
                  </a:lnTo>
                  <a:lnTo>
                    <a:pt x="20355" y="15811"/>
                  </a:lnTo>
                  <a:lnTo>
                    <a:pt x="20355" y="10186"/>
                  </a:lnTo>
                  <a:lnTo>
                    <a:pt x="20355" y="4561"/>
                  </a:lnTo>
                  <a:lnTo>
                    <a:pt x="15799" y="0"/>
                  </a:lnTo>
                  <a:close/>
                </a:path>
              </a:pathLst>
            </a:custGeom>
            <a:solidFill>
              <a:srgbClr val="0E32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4507542" y="940465"/>
            <a:ext cx="35553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105" dirty="0">
                <a:latin typeface="Tahoma"/>
                <a:cs typeface="Tahoma"/>
              </a:rPr>
              <a:t>3 main strategies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344144" y="6487667"/>
            <a:ext cx="1442085" cy="183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dirty="0">
                <a:solidFill>
                  <a:srgbClr val="0E326A"/>
                </a:solidFill>
                <a:latin typeface="Verdana"/>
                <a:cs typeface="Verdana"/>
                <a:hlinkClick r:id="rId8"/>
              </a:rPr>
              <a:t>www.</a:t>
            </a:r>
            <a:r>
              <a:rPr sz="1000" spc="40" dirty="0">
                <a:solidFill>
                  <a:srgbClr val="0E326A"/>
                </a:solidFill>
                <a:latin typeface="Verdana"/>
                <a:cs typeface="Verdana"/>
                <a:hlinkClick r:id="rId8"/>
              </a:rPr>
              <a:t>c</a:t>
            </a:r>
            <a:r>
              <a:rPr sz="1000" spc="-5" dirty="0">
                <a:solidFill>
                  <a:srgbClr val="0E326A"/>
                </a:solidFill>
                <a:latin typeface="Verdana"/>
                <a:cs typeface="Verdana"/>
                <a:hlinkClick r:id="rId8"/>
              </a:rPr>
              <a:t>e</a:t>
            </a:r>
            <a:r>
              <a:rPr sz="1000" spc="5" dirty="0">
                <a:solidFill>
                  <a:srgbClr val="0E326A"/>
                </a:solidFill>
                <a:latin typeface="Verdana"/>
                <a:cs typeface="Verdana"/>
                <a:hlinkClick r:id="rId8"/>
              </a:rPr>
              <a:t>i</a:t>
            </a:r>
            <a:r>
              <a:rPr sz="1000" spc="40" dirty="0">
                <a:solidFill>
                  <a:srgbClr val="0E326A"/>
                </a:solidFill>
                <a:latin typeface="Verdana"/>
                <a:cs typeface="Verdana"/>
                <a:hlinkClick r:id="rId8"/>
              </a:rPr>
              <a:t>c</a:t>
            </a:r>
            <a:r>
              <a:rPr sz="1000" spc="-5" dirty="0">
                <a:solidFill>
                  <a:srgbClr val="0E326A"/>
                </a:solidFill>
                <a:latin typeface="Verdana"/>
                <a:cs typeface="Verdana"/>
                <a:hlinkClick r:id="rId8"/>
              </a:rPr>
              <a:t>i</a:t>
            </a:r>
            <a:r>
              <a:rPr sz="1000" spc="-20" dirty="0">
                <a:solidFill>
                  <a:srgbClr val="0E326A"/>
                </a:solidFill>
                <a:latin typeface="Verdana"/>
                <a:cs typeface="Verdana"/>
                <a:hlinkClick r:id="rId8"/>
              </a:rPr>
              <a:t>a</a:t>
            </a:r>
            <a:r>
              <a:rPr sz="1000" spc="-155" dirty="0">
                <a:solidFill>
                  <a:srgbClr val="0E326A"/>
                </a:solidFill>
                <a:latin typeface="Verdana"/>
                <a:cs typeface="Verdana"/>
                <a:hlinkClick r:id="rId8"/>
              </a:rPr>
              <a:t>.</a:t>
            </a:r>
            <a:r>
              <a:rPr sz="1000" spc="40" dirty="0">
                <a:solidFill>
                  <a:srgbClr val="0E326A"/>
                </a:solidFill>
                <a:latin typeface="Verdana"/>
                <a:cs typeface="Verdana"/>
                <a:hlinkClick r:id="rId8"/>
              </a:rPr>
              <a:t>c</a:t>
            </a:r>
            <a:r>
              <a:rPr sz="1000" spc="15" dirty="0">
                <a:solidFill>
                  <a:srgbClr val="0E326A"/>
                </a:solidFill>
                <a:latin typeface="Verdana"/>
                <a:cs typeface="Verdana"/>
                <a:hlinkClick r:id="rId8"/>
              </a:rPr>
              <a:t>o</a:t>
            </a:r>
            <a:r>
              <a:rPr sz="1000" spc="85" dirty="0">
                <a:solidFill>
                  <a:srgbClr val="0E326A"/>
                </a:solidFill>
                <a:latin typeface="Verdana"/>
                <a:cs typeface="Verdana"/>
                <a:hlinkClick r:id="rId8"/>
              </a:rPr>
              <a:t>m</a:t>
            </a:r>
            <a:r>
              <a:rPr sz="1000" spc="170" dirty="0">
                <a:solidFill>
                  <a:srgbClr val="0E326A"/>
                </a:solidFill>
                <a:latin typeface="Verdana"/>
                <a:cs typeface="Verdana"/>
                <a:hlinkClick r:id="rId8"/>
              </a:rPr>
              <a:t> </a:t>
            </a:r>
            <a:r>
              <a:rPr sz="1000" spc="-120" dirty="0">
                <a:solidFill>
                  <a:srgbClr val="F25951"/>
                </a:solidFill>
                <a:latin typeface="Verdana"/>
                <a:cs typeface="Verdana"/>
              </a:rPr>
              <a:t>//</a:t>
            </a:r>
            <a:r>
              <a:rPr sz="1000" spc="-30" dirty="0">
                <a:solidFill>
                  <a:srgbClr val="F25951"/>
                </a:solidFill>
                <a:latin typeface="Verdana"/>
                <a:cs typeface="Verdana"/>
              </a:rPr>
              <a:t> </a:t>
            </a:r>
            <a:fld id="{81D60167-4931-47E6-BA6A-407CBD079E47}" type="slidenum">
              <a:rPr sz="1000" b="1" spc="-10" dirty="0">
                <a:solidFill>
                  <a:srgbClr val="F25951"/>
                </a:solidFill>
                <a:latin typeface="Tahoma"/>
                <a:cs typeface="Tahoma"/>
              </a:rPr>
              <a:t>10</a:t>
            </a:fld>
            <a:endParaRPr sz="10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32606" y="531876"/>
            <a:ext cx="203019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65" dirty="0">
                <a:solidFill>
                  <a:srgbClr val="F25951"/>
                </a:solidFill>
                <a:latin typeface="Verdana"/>
                <a:cs typeface="Verdana"/>
              </a:rPr>
              <a:t>/</a:t>
            </a:r>
            <a:r>
              <a:rPr sz="1400" spc="-170" dirty="0">
                <a:solidFill>
                  <a:srgbClr val="F25951"/>
                </a:solidFill>
                <a:latin typeface="Verdana"/>
                <a:cs typeface="Verdana"/>
              </a:rPr>
              <a:t>/</a:t>
            </a:r>
            <a:r>
              <a:rPr sz="1400" spc="-125" dirty="0">
                <a:solidFill>
                  <a:srgbClr val="F25951"/>
                </a:solidFill>
                <a:latin typeface="Verdana"/>
                <a:cs typeface="Verdana"/>
              </a:rPr>
              <a:t> </a:t>
            </a:r>
            <a:r>
              <a:rPr lang="en-US" sz="1400" spc="5" dirty="0">
                <a:solidFill>
                  <a:srgbClr val="0E326A"/>
                </a:solidFill>
                <a:latin typeface="Verdana"/>
                <a:cs typeface="Verdana"/>
              </a:rPr>
              <a:t>Brainstorming time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9A6F4F8-B4E2-E331-7F1B-F335B7C522BE}"/>
              </a:ext>
            </a:extLst>
          </p:cNvPr>
          <p:cNvSpPr txBox="1"/>
          <p:nvPr/>
        </p:nvSpPr>
        <p:spPr>
          <a:xfrm>
            <a:off x="3042067" y="6058814"/>
            <a:ext cx="6096000" cy="413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indent="-1270" algn="ctr">
              <a:lnSpc>
                <a:spcPct val="150600"/>
              </a:lnSpc>
              <a:spcBef>
                <a:spcPts val="140"/>
              </a:spcBef>
            </a:pPr>
            <a:r>
              <a:rPr lang="en-US" sz="1600" b="1" spc="60" dirty="0">
                <a:solidFill>
                  <a:srgbClr val="004991"/>
                </a:solidFill>
                <a:latin typeface="Tahoma"/>
                <a:cs typeface="Tahoma"/>
              </a:rPr>
              <a:t>“Delivering value through people chemistry” </a:t>
            </a: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C594D382-FE8D-4FFE-8018-CB69E649201E}"/>
              </a:ext>
            </a:extLst>
          </p:cNvPr>
          <p:cNvSpPr/>
          <p:nvPr/>
        </p:nvSpPr>
        <p:spPr>
          <a:xfrm>
            <a:off x="-1" y="-13554"/>
            <a:ext cx="2146045" cy="1954113"/>
          </a:xfrm>
          <a:custGeom>
            <a:avLst/>
            <a:gdLst/>
            <a:ahLst/>
            <a:cxnLst/>
            <a:rect l="l" t="t" r="r" b="b"/>
            <a:pathLst>
              <a:path w="879475" h="1162050">
                <a:moveTo>
                  <a:pt x="872168" y="0"/>
                </a:moveTo>
                <a:lnTo>
                  <a:pt x="0" y="0"/>
                </a:lnTo>
                <a:lnTo>
                  <a:pt x="0" y="1161977"/>
                </a:lnTo>
                <a:lnTo>
                  <a:pt x="47019" y="1152485"/>
                </a:lnTo>
                <a:lnTo>
                  <a:pt x="92749" y="1141114"/>
                </a:lnTo>
                <a:lnTo>
                  <a:pt x="137677" y="1127827"/>
                </a:lnTo>
                <a:lnTo>
                  <a:pt x="181755" y="1112672"/>
                </a:lnTo>
                <a:lnTo>
                  <a:pt x="224936" y="1095693"/>
                </a:lnTo>
                <a:lnTo>
                  <a:pt x="267174" y="1076940"/>
                </a:lnTo>
                <a:lnTo>
                  <a:pt x="308420" y="1056457"/>
                </a:lnTo>
                <a:lnTo>
                  <a:pt x="348628" y="1034293"/>
                </a:lnTo>
                <a:lnTo>
                  <a:pt x="387750" y="1010493"/>
                </a:lnTo>
                <a:lnTo>
                  <a:pt x="425739" y="985105"/>
                </a:lnTo>
                <a:lnTo>
                  <a:pt x="462547" y="958175"/>
                </a:lnTo>
                <a:lnTo>
                  <a:pt x="498128" y="929750"/>
                </a:lnTo>
                <a:lnTo>
                  <a:pt x="532434" y="899876"/>
                </a:lnTo>
                <a:lnTo>
                  <a:pt x="565418" y="868602"/>
                </a:lnTo>
                <a:lnTo>
                  <a:pt x="597033" y="835972"/>
                </a:lnTo>
                <a:lnTo>
                  <a:pt x="627230" y="802035"/>
                </a:lnTo>
                <a:lnTo>
                  <a:pt x="655964" y="766837"/>
                </a:lnTo>
                <a:lnTo>
                  <a:pt x="683187" y="730424"/>
                </a:lnTo>
                <a:lnTo>
                  <a:pt x="708851" y="692843"/>
                </a:lnTo>
                <a:lnTo>
                  <a:pt x="732909" y="654142"/>
                </a:lnTo>
                <a:lnTo>
                  <a:pt x="755315" y="614366"/>
                </a:lnTo>
                <a:lnTo>
                  <a:pt x="776020" y="573563"/>
                </a:lnTo>
                <a:lnTo>
                  <a:pt x="794977" y="531780"/>
                </a:lnTo>
                <a:lnTo>
                  <a:pt x="812140" y="489062"/>
                </a:lnTo>
                <a:lnTo>
                  <a:pt x="827460" y="445458"/>
                </a:lnTo>
                <a:lnTo>
                  <a:pt x="840891" y="401013"/>
                </a:lnTo>
                <a:lnTo>
                  <a:pt x="852386" y="355775"/>
                </a:lnTo>
                <a:lnTo>
                  <a:pt x="861897" y="309789"/>
                </a:lnTo>
                <a:lnTo>
                  <a:pt x="869376" y="263104"/>
                </a:lnTo>
                <a:lnTo>
                  <a:pt x="874777" y="215766"/>
                </a:lnTo>
                <a:lnTo>
                  <a:pt x="878052" y="167821"/>
                </a:lnTo>
                <a:lnTo>
                  <a:pt x="879154" y="119316"/>
                </a:lnTo>
                <a:lnTo>
                  <a:pt x="878052" y="70811"/>
                </a:lnTo>
                <a:lnTo>
                  <a:pt x="874777" y="22866"/>
                </a:lnTo>
                <a:lnTo>
                  <a:pt x="872168" y="0"/>
                </a:lnTo>
                <a:close/>
              </a:path>
            </a:pathLst>
          </a:custGeom>
          <a:solidFill>
            <a:srgbClr val="FAEEE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1" grpId="0"/>
      <p:bldP spid="12" grpId="0"/>
      <p:bldP spid="16" grpId="0"/>
      <p:bldP spid="17" grpId="0"/>
      <p:bldP spid="18" grpId="0"/>
      <p:bldP spid="19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642100">
                <a:moveTo>
                  <a:pt x="0" y="0"/>
                </a:moveTo>
                <a:lnTo>
                  <a:pt x="12192000" y="0"/>
                </a:lnTo>
                <a:lnTo>
                  <a:pt x="12192000" y="6641689"/>
                </a:lnTo>
                <a:lnTo>
                  <a:pt x="0" y="6641689"/>
                </a:lnTo>
                <a:lnTo>
                  <a:pt x="0" y="0"/>
                </a:lnTo>
                <a:close/>
              </a:path>
            </a:pathLst>
          </a:custGeom>
          <a:solidFill>
            <a:srgbClr val="0E326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2875" y="2042108"/>
            <a:ext cx="10099896" cy="4117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105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«</a:t>
            </a:r>
            <a:r>
              <a:rPr kumimoji="0" lang="fr-FR" sz="2600" b="1" i="0" u="none" strike="noStrike" kern="120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 </a:t>
            </a:r>
            <a:r>
              <a:rPr kumimoji="0" lang="en-HK" sz="2600" b="1" i="0" u="none" strike="noStrike" kern="120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Whatever the size of your company, we can help! </a:t>
            </a:r>
            <a:r>
              <a:rPr kumimoji="0" lang="fr-FR" sz="2600" b="1" i="0" u="none" strike="noStrike" kern="1200" cap="none" spc="105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»</a:t>
            </a:r>
            <a:endParaRPr sz="2600" b="1" spc="105" dirty="0">
              <a:solidFill>
                <a:srgbClr val="F25951"/>
              </a:solidFill>
              <a:latin typeface="Montserrat" panose="00000500000000000000" pitchFamily="2" charset="0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56373" y="1611738"/>
            <a:ext cx="255911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5" dirty="0">
                <a:solidFill>
                  <a:srgbClr val="F25951"/>
                </a:solidFill>
                <a:latin typeface="Montserrat" panose="00000500000000000000" pitchFamily="2" charset="0"/>
              </a:rPr>
              <a:t>/</a:t>
            </a:r>
            <a:r>
              <a:rPr spc="-170" dirty="0">
                <a:solidFill>
                  <a:srgbClr val="F25951"/>
                </a:solidFill>
                <a:latin typeface="Montserrat" panose="00000500000000000000" pitchFamily="2" charset="0"/>
              </a:rPr>
              <a:t>/</a:t>
            </a:r>
            <a:r>
              <a:rPr spc="-125" dirty="0">
                <a:solidFill>
                  <a:srgbClr val="F25951"/>
                </a:solidFill>
                <a:latin typeface="Montserrat" panose="00000500000000000000" pitchFamily="2" charset="0"/>
              </a:rPr>
              <a:t> </a:t>
            </a:r>
            <a:r>
              <a:rPr lang="en-HK" spc="5" dirty="0">
                <a:solidFill>
                  <a:srgbClr val="FFFFFF"/>
                </a:solidFill>
                <a:latin typeface="Montserrat" panose="00000500000000000000" pitchFamily="2" charset="0"/>
              </a:rPr>
              <a:t>Success is change</a:t>
            </a:r>
            <a:endParaRPr spc="-40" dirty="0">
              <a:solidFill>
                <a:srgbClr val="FFFFFF"/>
              </a:solidFill>
              <a:latin typeface="Montserrat" panose="00000500000000000000" pitchFamily="2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47553" y="2770123"/>
            <a:ext cx="8130540" cy="196265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5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The key factor is to understand that whatever the size of your company you will face those challenges. If you want to grow, improve or sustain: those “niche issues” have to be solved. A constant improvement comes from a constant questioning. </a:t>
            </a:r>
            <a:r>
              <a:rPr kumimoji="0" lang="en-US" sz="1200" b="1" i="0" u="none" strike="noStrike" kern="1200" cap="none" spc="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What can I do better? </a:t>
            </a:r>
          </a:p>
          <a:p>
            <a:pPr marL="12700" marR="5080" lvl="0" indent="0" algn="ctr" defTabSz="914400" rtl="0" eaLnBrk="1" fontAlgn="auto" latinLnBrk="0" hangingPunct="1">
              <a:lnSpc>
                <a:spcPct val="15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spc="65" dirty="0">
              <a:solidFill>
                <a:srgbClr val="FFFFFF"/>
              </a:solidFill>
              <a:latin typeface="Montserrat" panose="00000500000000000000" pitchFamily="2" charset="0"/>
              <a:cs typeface="Tahoma"/>
            </a:endParaRPr>
          </a:p>
          <a:p>
            <a:pPr marL="12700" marR="5080" lvl="0" indent="0" algn="ctr" defTabSz="914400" rtl="0" eaLnBrk="1" fontAlgn="auto" latinLnBrk="0" hangingPunct="1">
              <a:lnSpc>
                <a:spcPct val="15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6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Your company is unique so is the way to solve </a:t>
            </a:r>
            <a:r>
              <a:rPr lang="en-US" sz="1200" spc="65" dirty="0">
                <a:solidFill>
                  <a:schemeClr val="bg1"/>
                </a:solidFill>
                <a:latin typeface="Montserrat" panose="00000500000000000000" pitchFamily="2" charset="0"/>
                <a:cs typeface="Tahoma"/>
              </a:rPr>
              <a:t>your </a:t>
            </a:r>
            <a:r>
              <a:rPr kumimoji="0" lang="en-US" sz="1200" b="0" i="0" u="none" strike="noStrike" kern="1200" cap="none" spc="6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challenges.</a:t>
            </a:r>
            <a:r>
              <a:rPr lang="fr-FR" sz="1200" spc="65" dirty="0">
                <a:solidFill>
                  <a:schemeClr val="bg1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kumimoji="0" lang="fr-FR" sz="1200" b="1" i="0" u="none" strike="noStrike" kern="1200" cap="none" spc="65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Ceicia</a:t>
            </a:r>
            <a:r>
              <a:rPr kumimoji="0" lang="fr-FR" sz="1200" b="0" i="0" u="none" strike="noStrike" kern="1200" cap="none" spc="6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 </a:t>
            </a:r>
            <a:r>
              <a:rPr kumimoji="0" lang="fr-FR" sz="1200" b="0" i="0" u="none" strike="noStrike" kern="1200" cap="none" spc="65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offers</a:t>
            </a:r>
            <a:r>
              <a:rPr kumimoji="0" lang="fr-FR" sz="1200" b="0" i="0" u="none" strike="noStrike" kern="1200" cap="none" spc="6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 </a:t>
            </a:r>
            <a:r>
              <a:rPr kumimoji="0" lang="fr-FR" sz="1200" b="0" i="0" u="none" strike="noStrike" kern="1200" cap="none" spc="65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adapt</a:t>
            </a:r>
            <a:r>
              <a:rPr lang="fr-FR" sz="1200" spc="65" dirty="0" err="1">
                <a:solidFill>
                  <a:schemeClr val="bg1"/>
                </a:solidFill>
                <a:latin typeface="Montserrat" panose="00000500000000000000" pitchFamily="2" charset="0"/>
                <a:cs typeface="Tahoma"/>
              </a:rPr>
              <a:t>ed</a:t>
            </a:r>
            <a:r>
              <a:rPr lang="fr-FR" sz="1200" spc="65" dirty="0">
                <a:solidFill>
                  <a:schemeClr val="bg1"/>
                </a:solidFill>
                <a:latin typeface="Montserrat" panose="00000500000000000000" pitchFamily="2" charset="0"/>
                <a:cs typeface="Tahoma"/>
              </a:rPr>
              <a:t> </a:t>
            </a:r>
            <a:r>
              <a:rPr kumimoji="0" lang="fr-FR" sz="1200" b="0" i="0" u="none" strike="noStrike" kern="1200" cap="none" spc="6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solutions to </a:t>
            </a:r>
            <a:r>
              <a:rPr kumimoji="0" lang="fr-FR" sz="1200" b="0" i="0" u="none" strike="noStrike" kern="1200" cap="none" spc="65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reach</a:t>
            </a:r>
            <a:r>
              <a:rPr kumimoji="0" lang="fr-FR" sz="1200" b="0" i="0" u="none" strike="noStrike" kern="1200" cap="none" spc="6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 </a:t>
            </a:r>
            <a:r>
              <a:rPr kumimoji="0" lang="fr-FR" sz="1200" b="0" i="0" u="none" strike="noStrike" kern="1200" cap="none" spc="65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your</a:t>
            </a:r>
            <a:r>
              <a:rPr kumimoji="0" lang="fr-FR" sz="1200" b="0" i="0" u="none" strike="noStrike" kern="1200" cap="none" spc="6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 objectives of </a:t>
            </a:r>
            <a:r>
              <a:rPr kumimoji="0" lang="fr-FR" sz="1200" b="0" i="0" u="none" strike="noStrike" kern="1200" cap="none" spc="65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continuous</a:t>
            </a:r>
            <a:r>
              <a:rPr kumimoji="0" lang="fr-FR" sz="1200" b="0" i="0" u="none" strike="noStrike" kern="1200" cap="none" spc="6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 </a:t>
            </a:r>
            <a:r>
              <a:rPr kumimoji="0" lang="fr-FR" sz="1200" b="0" i="0" u="none" strike="noStrike" kern="1200" cap="none" spc="65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improvement</a:t>
            </a:r>
            <a:r>
              <a:rPr lang="fr-FR" sz="1200" spc="65" dirty="0">
                <a:solidFill>
                  <a:schemeClr val="bg1"/>
                </a:solidFill>
                <a:latin typeface="Montserrat" panose="00000500000000000000" pitchFamily="2" charset="0"/>
                <a:cs typeface="Tahoma"/>
              </a:rPr>
              <a:t>. This program brings </a:t>
            </a:r>
            <a:r>
              <a:rPr lang="fr-FR" sz="1200" spc="65" dirty="0" err="1">
                <a:solidFill>
                  <a:schemeClr val="bg1"/>
                </a:solidFill>
                <a:latin typeface="Montserrat" panose="00000500000000000000" pitchFamily="2" charset="0"/>
                <a:cs typeface="Tahoma"/>
              </a:rPr>
              <a:t>growth</a:t>
            </a:r>
            <a:r>
              <a:rPr lang="fr-FR" sz="1200" spc="65" dirty="0">
                <a:solidFill>
                  <a:schemeClr val="bg1"/>
                </a:solidFill>
                <a:latin typeface="Montserrat" panose="00000500000000000000" pitchFamily="2" charset="0"/>
                <a:cs typeface="Tahoma"/>
              </a:rPr>
              <a:t>, </a:t>
            </a:r>
            <a:r>
              <a:rPr lang="fr-FR" sz="1200" spc="65" dirty="0" err="1">
                <a:solidFill>
                  <a:schemeClr val="bg1"/>
                </a:solidFill>
                <a:latin typeface="Montserrat" panose="00000500000000000000" pitchFamily="2" charset="0"/>
                <a:cs typeface="Tahoma"/>
              </a:rPr>
              <a:t>progess</a:t>
            </a:r>
            <a:r>
              <a:rPr lang="fr-FR" sz="1200" spc="65" dirty="0">
                <a:solidFill>
                  <a:schemeClr val="bg1"/>
                </a:solidFill>
                <a:latin typeface="Montserrat" panose="00000500000000000000" pitchFamily="2" charset="0"/>
                <a:cs typeface="Tahoma"/>
              </a:rPr>
              <a:t> and </a:t>
            </a:r>
            <a:r>
              <a:rPr lang="fr-FR" sz="1200" spc="65" dirty="0" err="1">
                <a:solidFill>
                  <a:schemeClr val="bg1"/>
                </a:solidFill>
                <a:latin typeface="Montserrat" panose="00000500000000000000" pitchFamily="2" charset="0"/>
                <a:cs typeface="Tahoma"/>
              </a:rPr>
              <a:t>sustainability</a:t>
            </a:r>
            <a:r>
              <a:rPr lang="fr-FR" sz="1200" spc="65" dirty="0">
                <a:solidFill>
                  <a:schemeClr val="bg1"/>
                </a:solidFill>
                <a:latin typeface="Montserrat" panose="00000500000000000000" pitchFamily="2" charset="0"/>
                <a:cs typeface="Tahoma"/>
              </a:rPr>
              <a:t> to </a:t>
            </a:r>
            <a:r>
              <a:rPr lang="fr-FR" sz="1200" spc="65" dirty="0" err="1">
                <a:solidFill>
                  <a:schemeClr val="bg1"/>
                </a:solidFill>
                <a:latin typeface="Montserrat" panose="00000500000000000000" pitchFamily="2" charset="0"/>
                <a:cs typeface="Tahoma"/>
              </a:rPr>
              <a:t>your</a:t>
            </a:r>
            <a:r>
              <a:rPr lang="fr-FR" sz="1200" spc="65" dirty="0">
                <a:solidFill>
                  <a:schemeClr val="bg1"/>
                </a:solidFill>
                <a:latin typeface="Montserrat" panose="00000500000000000000" pitchFamily="2" charset="0"/>
                <a:cs typeface="Tahoma"/>
              </a:rPr>
              <a:t> corporation.</a:t>
            </a:r>
            <a:r>
              <a:rPr kumimoji="0" lang="fr-FR" sz="1200" b="0" i="0" u="none" strike="noStrike" kern="1200" cap="none" spc="6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 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 pitchFamily="2" charset="0"/>
              <a:cs typeface="Tahoma"/>
            </a:endParaRPr>
          </a:p>
        </p:txBody>
      </p:sp>
      <p:pic>
        <p:nvPicPr>
          <p:cNvPr id="7" name="object 4">
            <a:extLst>
              <a:ext uri="{FF2B5EF4-FFF2-40B4-BE49-F238E27FC236}">
                <a16:creationId xmlns:a16="http://schemas.microsoft.com/office/drawing/2014/main" id="{D0EAFB43-9333-14BB-753B-26F06D454890}"/>
              </a:ext>
            </a:extLst>
          </p:cNvPr>
          <p:cNvPicPr/>
          <p:nvPr/>
        </p:nvPicPr>
        <p:blipFill rotWithShape="1">
          <a:blip r:embed="rId2" cstate="print"/>
          <a:srcRect l="20438" t="21526" r="21527" b="50000"/>
          <a:stretch/>
        </p:blipFill>
        <p:spPr>
          <a:xfrm>
            <a:off x="4894641" y="4800599"/>
            <a:ext cx="2436364" cy="119536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64717" y="649409"/>
            <a:ext cx="2827283" cy="5749290"/>
          </a:xfrm>
          <a:custGeom>
            <a:avLst/>
            <a:gdLst/>
            <a:ahLst/>
            <a:cxnLst/>
            <a:rect l="l" t="t" r="r" b="b"/>
            <a:pathLst>
              <a:path w="3430904" h="5749290">
                <a:moveTo>
                  <a:pt x="2905570" y="0"/>
                </a:moveTo>
                <a:lnTo>
                  <a:pt x="2857037" y="392"/>
                </a:lnTo>
                <a:lnTo>
                  <a:pt x="2808696" y="1567"/>
                </a:lnTo>
                <a:lnTo>
                  <a:pt x="2760553" y="3517"/>
                </a:lnTo>
                <a:lnTo>
                  <a:pt x="2712615" y="6237"/>
                </a:lnTo>
                <a:lnTo>
                  <a:pt x="2664887" y="9720"/>
                </a:lnTo>
                <a:lnTo>
                  <a:pt x="2617376" y="13961"/>
                </a:lnTo>
                <a:lnTo>
                  <a:pt x="2570088" y="18952"/>
                </a:lnTo>
                <a:lnTo>
                  <a:pt x="2523030" y="24689"/>
                </a:lnTo>
                <a:lnTo>
                  <a:pt x="2476206" y="31165"/>
                </a:lnTo>
                <a:lnTo>
                  <a:pt x="2429625" y="38373"/>
                </a:lnTo>
                <a:lnTo>
                  <a:pt x="2383290" y="46309"/>
                </a:lnTo>
                <a:lnTo>
                  <a:pt x="2337210" y="54965"/>
                </a:lnTo>
                <a:lnTo>
                  <a:pt x="2291390" y="64336"/>
                </a:lnTo>
                <a:lnTo>
                  <a:pt x="2245835" y="74416"/>
                </a:lnTo>
                <a:lnTo>
                  <a:pt x="2200553" y="85197"/>
                </a:lnTo>
                <a:lnTo>
                  <a:pt x="2155550" y="96676"/>
                </a:lnTo>
                <a:lnTo>
                  <a:pt x="2110831" y="108844"/>
                </a:lnTo>
                <a:lnTo>
                  <a:pt x="2066403" y="121696"/>
                </a:lnTo>
                <a:lnTo>
                  <a:pt x="2022272" y="135227"/>
                </a:lnTo>
                <a:lnTo>
                  <a:pt x="1978444" y="149429"/>
                </a:lnTo>
                <a:lnTo>
                  <a:pt x="1934926" y="164298"/>
                </a:lnTo>
                <a:lnTo>
                  <a:pt x="1891723" y="179826"/>
                </a:lnTo>
                <a:lnTo>
                  <a:pt x="1848841" y="196007"/>
                </a:lnTo>
                <a:lnTo>
                  <a:pt x="1806288" y="212836"/>
                </a:lnTo>
                <a:lnTo>
                  <a:pt x="1764068" y="230307"/>
                </a:lnTo>
                <a:lnTo>
                  <a:pt x="1722188" y="248413"/>
                </a:lnTo>
                <a:lnTo>
                  <a:pt x="1680655" y="267148"/>
                </a:lnTo>
                <a:lnTo>
                  <a:pt x="1639474" y="286506"/>
                </a:lnTo>
                <a:lnTo>
                  <a:pt x="1598652" y="306482"/>
                </a:lnTo>
                <a:lnTo>
                  <a:pt x="1558195" y="327068"/>
                </a:lnTo>
                <a:lnTo>
                  <a:pt x="1518108" y="348259"/>
                </a:lnTo>
                <a:lnTo>
                  <a:pt x="1478399" y="370049"/>
                </a:lnTo>
                <a:lnTo>
                  <a:pt x="1439073" y="392432"/>
                </a:lnTo>
                <a:lnTo>
                  <a:pt x="1400137" y="415401"/>
                </a:lnTo>
                <a:lnTo>
                  <a:pt x="1361596" y="438950"/>
                </a:lnTo>
                <a:lnTo>
                  <a:pt x="1323457" y="463074"/>
                </a:lnTo>
                <a:lnTo>
                  <a:pt x="1285726" y="487766"/>
                </a:lnTo>
                <a:lnTo>
                  <a:pt x="1248409" y="513020"/>
                </a:lnTo>
                <a:lnTo>
                  <a:pt x="1211512" y="538830"/>
                </a:lnTo>
                <a:lnTo>
                  <a:pt x="1175041" y="565191"/>
                </a:lnTo>
                <a:lnTo>
                  <a:pt x="1139004" y="592095"/>
                </a:lnTo>
                <a:lnTo>
                  <a:pt x="1103405" y="619536"/>
                </a:lnTo>
                <a:lnTo>
                  <a:pt x="1068251" y="647510"/>
                </a:lnTo>
                <a:lnTo>
                  <a:pt x="1033548" y="676009"/>
                </a:lnTo>
                <a:lnTo>
                  <a:pt x="999303" y="705027"/>
                </a:lnTo>
                <a:lnTo>
                  <a:pt x="965520" y="734559"/>
                </a:lnTo>
                <a:lnTo>
                  <a:pt x="932208" y="764598"/>
                </a:lnTo>
                <a:lnTo>
                  <a:pt x="899371" y="795138"/>
                </a:lnTo>
                <a:lnTo>
                  <a:pt x="867016" y="826174"/>
                </a:lnTo>
                <a:lnTo>
                  <a:pt x="835150" y="857698"/>
                </a:lnTo>
                <a:lnTo>
                  <a:pt x="803777" y="889705"/>
                </a:lnTo>
                <a:lnTo>
                  <a:pt x="772905" y="922189"/>
                </a:lnTo>
                <a:lnTo>
                  <a:pt x="742540" y="955143"/>
                </a:lnTo>
                <a:lnTo>
                  <a:pt x="712687" y="988562"/>
                </a:lnTo>
                <a:lnTo>
                  <a:pt x="683353" y="1022440"/>
                </a:lnTo>
                <a:lnTo>
                  <a:pt x="654545" y="1056769"/>
                </a:lnTo>
                <a:lnTo>
                  <a:pt x="626267" y="1091546"/>
                </a:lnTo>
                <a:lnTo>
                  <a:pt x="598527" y="1126762"/>
                </a:lnTo>
                <a:lnTo>
                  <a:pt x="571331" y="1162412"/>
                </a:lnTo>
                <a:lnTo>
                  <a:pt x="544685" y="1198491"/>
                </a:lnTo>
                <a:lnTo>
                  <a:pt x="518594" y="1234991"/>
                </a:lnTo>
                <a:lnTo>
                  <a:pt x="493065" y="1271907"/>
                </a:lnTo>
                <a:lnTo>
                  <a:pt x="468105" y="1309232"/>
                </a:lnTo>
                <a:lnTo>
                  <a:pt x="443719" y="1346961"/>
                </a:lnTo>
                <a:lnTo>
                  <a:pt x="419914" y="1385088"/>
                </a:lnTo>
                <a:lnTo>
                  <a:pt x="396695" y="1423606"/>
                </a:lnTo>
                <a:lnTo>
                  <a:pt x="374069" y="1462509"/>
                </a:lnTo>
                <a:lnTo>
                  <a:pt x="352043" y="1501792"/>
                </a:lnTo>
                <a:lnTo>
                  <a:pt x="330622" y="1541447"/>
                </a:lnTo>
                <a:lnTo>
                  <a:pt x="309812" y="1581470"/>
                </a:lnTo>
                <a:lnTo>
                  <a:pt x="289619" y="1621853"/>
                </a:lnTo>
                <a:lnTo>
                  <a:pt x="270051" y="1662591"/>
                </a:lnTo>
                <a:lnTo>
                  <a:pt x="251112" y="1703678"/>
                </a:lnTo>
                <a:lnTo>
                  <a:pt x="232809" y="1745108"/>
                </a:lnTo>
                <a:lnTo>
                  <a:pt x="215149" y="1786874"/>
                </a:lnTo>
                <a:lnTo>
                  <a:pt x="198137" y="1828970"/>
                </a:lnTo>
                <a:lnTo>
                  <a:pt x="181779" y="1871390"/>
                </a:lnTo>
                <a:lnTo>
                  <a:pt x="166083" y="1914129"/>
                </a:lnTo>
                <a:lnTo>
                  <a:pt x="151053" y="1957180"/>
                </a:lnTo>
                <a:lnTo>
                  <a:pt x="136696" y="2000537"/>
                </a:lnTo>
                <a:lnTo>
                  <a:pt x="123019" y="2044193"/>
                </a:lnTo>
                <a:lnTo>
                  <a:pt x="110026" y="2088144"/>
                </a:lnTo>
                <a:lnTo>
                  <a:pt x="97726" y="2132382"/>
                </a:lnTo>
                <a:lnTo>
                  <a:pt x="86123" y="2176902"/>
                </a:lnTo>
                <a:lnTo>
                  <a:pt x="75224" y="2221697"/>
                </a:lnTo>
                <a:lnTo>
                  <a:pt x="65035" y="2266762"/>
                </a:lnTo>
                <a:lnTo>
                  <a:pt x="55562" y="2312090"/>
                </a:lnTo>
                <a:lnTo>
                  <a:pt x="46812" y="2357675"/>
                </a:lnTo>
                <a:lnTo>
                  <a:pt x="38790" y="2403511"/>
                </a:lnTo>
                <a:lnTo>
                  <a:pt x="31503" y="2449592"/>
                </a:lnTo>
                <a:lnTo>
                  <a:pt x="24957" y="2495912"/>
                </a:lnTo>
                <a:lnTo>
                  <a:pt x="19158" y="2542465"/>
                </a:lnTo>
                <a:lnTo>
                  <a:pt x="14112" y="2589245"/>
                </a:lnTo>
                <a:lnTo>
                  <a:pt x="9826" y="2636245"/>
                </a:lnTo>
                <a:lnTo>
                  <a:pt x="6305" y="2683459"/>
                </a:lnTo>
                <a:lnTo>
                  <a:pt x="3555" y="2730882"/>
                </a:lnTo>
                <a:lnTo>
                  <a:pt x="1584" y="2778508"/>
                </a:lnTo>
                <a:lnTo>
                  <a:pt x="397" y="2826329"/>
                </a:lnTo>
                <a:lnTo>
                  <a:pt x="0" y="2874341"/>
                </a:lnTo>
                <a:lnTo>
                  <a:pt x="397" y="2922353"/>
                </a:lnTo>
                <a:lnTo>
                  <a:pt x="1584" y="2970174"/>
                </a:lnTo>
                <a:lnTo>
                  <a:pt x="3555" y="3017800"/>
                </a:lnTo>
                <a:lnTo>
                  <a:pt x="6305" y="3065223"/>
                </a:lnTo>
                <a:lnTo>
                  <a:pt x="9826" y="3112437"/>
                </a:lnTo>
                <a:lnTo>
                  <a:pt x="14112" y="3159437"/>
                </a:lnTo>
                <a:lnTo>
                  <a:pt x="19158" y="3206217"/>
                </a:lnTo>
                <a:lnTo>
                  <a:pt x="24957" y="3252770"/>
                </a:lnTo>
                <a:lnTo>
                  <a:pt x="31503" y="3299090"/>
                </a:lnTo>
                <a:lnTo>
                  <a:pt x="38790" y="3345171"/>
                </a:lnTo>
                <a:lnTo>
                  <a:pt x="46812" y="3391007"/>
                </a:lnTo>
                <a:lnTo>
                  <a:pt x="55562" y="3436592"/>
                </a:lnTo>
                <a:lnTo>
                  <a:pt x="65035" y="3481920"/>
                </a:lnTo>
                <a:lnTo>
                  <a:pt x="75224" y="3526985"/>
                </a:lnTo>
                <a:lnTo>
                  <a:pt x="86123" y="3571780"/>
                </a:lnTo>
                <a:lnTo>
                  <a:pt x="97726" y="3616300"/>
                </a:lnTo>
                <a:lnTo>
                  <a:pt x="110026" y="3660538"/>
                </a:lnTo>
                <a:lnTo>
                  <a:pt x="123019" y="3704488"/>
                </a:lnTo>
                <a:lnTo>
                  <a:pt x="136696" y="3748145"/>
                </a:lnTo>
                <a:lnTo>
                  <a:pt x="151053" y="3791502"/>
                </a:lnTo>
                <a:lnTo>
                  <a:pt x="166083" y="3834553"/>
                </a:lnTo>
                <a:lnTo>
                  <a:pt x="181779" y="3877291"/>
                </a:lnTo>
                <a:lnTo>
                  <a:pt x="198137" y="3919712"/>
                </a:lnTo>
                <a:lnTo>
                  <a:pt x="215149" y="3961808"/>
                </a:lnTo>
                <a:lnTo>
                  <a:pt x="232809" y="4003574"/>
                </a:lnTo>
                <a:lnTo>
                  <a:pt x="251112" y="4045004"/>
                </a:lnTo>
                <a:lnTo>
                  <a:pt x="270051" y="4086090"/>
                </a:lnTo>
                <a:lnTo>
                  <a:pt x="289619" y="4126829"/>
                </a:lnTo>
                <a:lnTo>
                  <a:pt x="309812" y="4167212"/>
                </a:lnTo>
                <a:lnTo>
                  <a:pt x="330622" y="4207234"/>
                </a:lnTo>
                <a:lnTo>
                  <a:pt x="352043" y="4246890"/>
                </a:lnTo>
                <a:lnTo>
                  <a:pt x="374069" y="4286172"/>
                </a:lnTo>
                <a:lnTo>
                  <a:pt x="396695" y="4325076"/>
                </a:lnTo>
                <a:lnTo>
                  <a:pt x="419914" y="4363594"/>
                </a:lnTo>
                <a:lnTo>
                  <a:pt x="443719" y="4401720"/>
                </a:lnTo>
                <a:lnTo>
                  <a:pt x="468105" y="4439449"/>
                </a:lnTo>
                <a:lnTo>
                  <a:pt x="493065" y="4476775"/>
                </a:lnTo>
                <a:lnTo>
                  <a:pt x="518594" y="4513691"/>
                </a:lnTo>
                <a:lnTo>
                  <a:pt x="544685" y="4550191"/>
                </a:lnTo>
                <a:lnTo>
                  <a:pt x="571331" y="4586269"/>
                </a:lnTo>
                <a:lnTo>
                  <a:pt x="598527" y="4621920"/>
                </a:lnTo>
                <a:lnTo>
                  <a:pt x="626267" y="4657136"/>
                </a:lnTo>
                <a:lnTo>
                  <a:pt x="654545" y="4691912"/>
                </a:lnTo>
                <a:lnTo>
                  <a:pt x="683353" y="4726242"/>
                </a:lnTo>
                <a:lnTo>
                  <a:pt x="712687" y="4760120"/>
                </a:lnTo>
                <a:lnTo>
                  <a:pt x="742540" y="4793539"/>
                </a:lnTo>
                <a:lnTo>
                  <a:pt x="772905" y="4826493"/>
                </a:lnTo>
                <a:lnTo>
                  <a:pt x="803777" y="4858977"/>
                </a:lnTo>
                <a:lnTo>
                  <a:pt x="835150" y="4890984"/>
                </a:lnTo>
                <a:lnTo>
                  <a:pt x="867016" y="4922508"/>
                </a:lnTo>
                <a:lnTo>
                  <a:pt x="899371" y="4953543"/>
                </a:lnTo>
                <a:lnTo>
                  <a:pt x="932208" y="4984084"/>
                </a:lnTo>
                <a:lnTo>
                  <a:pt x="965520" y="5014123"/>
                </a:lnTo>
                <a:lnTo>
                  <a:pt x="999303" y="5043654"/>
                </a:lnTo>
                <a:lnTo>
                  <a:pt x="1033548" y="5072673"/>
                </a:lnTo>
                <a:lnTo>
                  <a:pt x="1068251" y="5101172"/>
                </a:lnTo>
                <a:lnTo>
                  <a:pt x="1103405" y="5129145"/>
                </a:lnTo>
                <a:lnTo>
                  <a:pt x="1139004" y="5156587"/>
                </a:lnTo>
                <a:lnTo>
                  <a:pt x="1175041" y="5183491"/>
                </a:lnTo>
                <a:lnTo>
                  <a:pt x="1211512" y="5209851"/>
                </a:lnTo>
                <a:lnTo>
                  <a:pt x="1248409" y="5235661"/>
                </a:lnTo>
                <a:lnTo>
                  <a:pt x="1285726" y="5260916"/>
                </a:lnTo>
                <a:lnTo>
                  <a:pt x="1323457" y="5285608"/>
                </a:lnTo>
                <a:lnTo>
                  <a:pt x="1361596" y="5309731"/>
                </a:lnTo>
                <a:lnTo>
                  <a:pt x="1400137" y="5333281"/>
                </a:lnTo>
                <a:lnTo>
                  <a:pt x="1439073" y="5356250"/>
                </a:lnTo>
                <a:lnTo>
                  <a:pt x="1478399" y="5378632"/>
                </a:lnTo>
                <a:lnTo>
                  <a:pt x="1518108" y="5400422"/>
                </a:lnTo>
                <a:lnTo>
                  <a:pt x="1558195" y="5421613"/>
                </a:lnTo>
                <a:lnTo>
                  <a:pt x="1598652" y="5442200"/>
                </a:lnTo>
                <a:lnTo>
                  <a:pt x="1639474" y="5462175"/>
                </a:lnTo>
                <a:lnTo>
                  <a:pt x="1680655" y="5481533"/>
                </a:lnTo>
                <a:lnTo>
                  <a:pt x="1722188" y="5500268"/>
                </a:lnTo>
                <a:lnTo>
                  <a:pt x="1764068" y="5518374"/>
                </a:lnTo>
                <a:lnTo>
                  <a:pt x="1806288" y="5535845"/>
                </a:lnTo>
                <a:lnTo>
                  <a:pt x="1848841" y="5552674"/>
                </a:lnTo>
                <a:lnTo>
                  <a:pt x="1891723" y="5568856"/>
                </a:lnTo>
                <a:lnTo>
                  <a:pt x="1934926" y="5584384"/>
                </a:lnTo>
                <a:lnTo>
                  <a:pt x="1978444" y="5599252"/>
                </a:lnTo>
                <a:lnTo>
                  <a:pt x="2022272" y="5613454"/>
                </a:lnTo>
                <a:lnTo>
                  <a:pt x="2066403" y="5626985"/>
                </a:lnTo>
                <a:lnTo>
                  <a:pt x="2110831" y="5639837"/>
                </a:lnTo>
                <a:lnTo>
                  <a:pt x="2155550" y="5652006"/>
                </a:lnTo>
                <a:lnTo>
                  <a:pt x="2200553" y="5663484"/>
                </a:lnTo>
                <a:lnTo>
                  <a:pt x="2245835" y="5674266"/>
                </a:lnTo>
                <a:lnTo>
                  <a:pt x="2291390" y="5684345"/>
                </a:lnTo>
                <a:lnTo>
                  <a:pt x="2337210" y="5693716"/>
                </a:lnTo>
                <a:lnTo>
                  <a:pt x="2383290" y="5702372"/>
                </a:lnTo>
                <a:lnTo>
                  <a:pt x="2429625" y="5710308"/>
                </a:lnTo>
                <a:lnTo>
                  <a:pt x="2476206" y="5717517"/>
                </a:lnTo>
                <a:lnTo>
                  <a:pt x="2523030" y="5723992"/>
                </a:lnTo>
                <a:lnTo>
                  <a:pt x="2570088" y="5729729"/>
                </a:lnTo>
                <a:lnTo>
                  <a:pt x="2617376" y="5734721"/>
                </a:lnTo>
                <a:lnTo>
                  <a:pt x="2664887" y="5738961"/>
                </a:lnTo>
                <a:lnTo>
                  <a:pt x="2712615" y="5742444"/>
                </a:lnTo>
                <a:lnTo>
                  <a:pt x="2760553" y="5745164"/>
                </a:lnTo>
                <a:lnTo>
                  <a:pt x="2808696" y="5747114"/>
                </a:lnTo>
                <a:lnTo>
                  <a:pt x="2857037" y="5748289"/>
                </a:lnTo>
                <a:lnTo>
                  <a:pt x="2905570" y="5748682"/>
                </a:lnTo>
                <a:lnTo>
                  <a:pt x="2954103" y="5748289"/>
                </a:lnTo>
                <a:lnTo>
                  <a:pt x="3002444" y="5747114"/>
                </a:lnTo>
                <a:lnTo>
                  <a:pt x="3050587" y="5745164"/>
                </a:lnTo>
                <a:lnTo>
                  <a:pt x="3098525" y="5742444"/>
                </a:lnTo>
                <a:lnTo>
                  <a:pt x="3146253" y="5738961"/>
                </a:lnTo>
                <a:lnTo>
                  <a:pt x="3193764" y="5734721"/>
                </a:lnTo>
                <a:lnTo>
                  <a:pt x="3241051" y="5729729"/>
                </a:lnTo>
                <a:lnTo>
                  <a:pt x="3288110" y="5723992"/>
                </a:lnTo>
                <a:lnTo>
                  <a:pt x="3334933" y="5717517"/>
                </a:lnTo>
                <a:lnTo>
                  <a:pt x="3381515" y="5710308"/>
                </a:lnTo>
                <a:lnTo>
                  <a:pt x="3427849" y="5702372"/>
                </a:lnTo>
                <a:lnTo>
                  <a:pt x="3430386" y="5701896"/>
                </a:lnTo>
                <a:lnTo>
                  <a:pt x="3430386" y="46786"/>
                </a:lnTo>
                <a:lnTo>
                  <a:pt x="3381515" y="38373"/>
                </a:lnTo>
                <a:lnTo>
                  <a:pt x="3334933" y="31165"/>
                </a:lnTo>
                <a:lnTo>
                  <a:pt x="3288110" y="24689"/>
                </a:lnTo>
                <a:lnTo>
                  <a:pt x="3241051" y="18952"/>
                </a:lnTo>
                <a:lnTo>
                  <a:pt x="3193764" y="13961"/>
                </a:lnTo>
                <a:lnTo>
                  <a:pt x="3146253" y="9720"/>
                </a:lnTo>
                <a:lnTo>
                  <a:pt x="3098525" y="6237"/>
                </a:lnTo>
                <a:lnTo>
                  <a:pt x="3050587" y="3517"/>
                </a:lnTo>
                <a:lnTo>
                  <a:pt x="3002444" y="1567"/>
                </a:lnTo>
                <a:lnTo>
                  <a:pt x="2954103" y="392"/>
                </a:lnTo>
                <a:lnTo>
                  <a:pt x="2905570" y="0"/>
                </a:lnTo>
                <a:close/>
              </a:path>
            </a:pathLst>
          </a:custGeom>
          <a:blipFill>
            <a:blip r:embed="rId2"/>
            <a:srcRect/>
            <a:stretch>
              <a:fillRect l="-102519" r="-102519"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5254522" y="1448345"/>
            <a:ext cx="1157161" cy="1160130"/>
            <a:chOff x="5821679" y="1219200"/>
            <a:chExt cx="1237615" cy="12407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1679" y="1219200"/>
              <a:ext cx="1237487" cy="12405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09887" y="1332415"/>
              <a:ext cx="970915" cy="970915"/>
            </a:xfrm>
            <a:custGeom>
              <a:avLst/>
              <a:gdLst/>
              <a:ahLst/>
              <a:cxnLst/>
              <a:rect l="l" t="t" r="r" b="b"/>
              <a:pathLst>
                <a:path w="970915" h="970914">
                  <a:moveTo>
                    <a:pt x="485203" y="0"/>
                  </a:moveTo>
                  <a:lnTo>
                    <a:pt x="438475" y="2221"/>
                  </a:lnTo>
                  <a:lnTo>
                    <a:pt x="393003" y="8748"/>
                  </a:lnTo>
                  <a:lnTo>
                    <a:pt x="348992" y="19380"/>
                  </a:lnTo>
                  <a:lnTo>
                    <a:pt x="306643" y="33911"/>
                  </a:lnTo>
                  <a:lnTo>
                    <a:pt x="266162" y="52139"/>
                  </a:lnTo>
                  <a:lnTo>
                    <a:pt x="227750" y="73860"/>
                  </a:lnTo>
                  <a:lnTo>
                    <a:pt x="191612" y="98871"/>
                  </a:lnTo>
                  <a:lnTo>
                    <a:pt x="157951" y="126969"/>
                  </a:lnTo>
                  <a:lnTo>
                    <a:pt x="126970" y="157950"/>
                  </a:lnTo>
                  <a:lnTo>
                    <a:pt x="98871" y="191612"/>
                  </a:lnTo>
                  <a:lnTo>
                    <a:pt x="73860" y="227750"/>
                  </a:lnTo>
                  <a:lnTo>
                    <a:pt x="52139" y="266161"/>
                  </a:lnTo>
                  <a:lnTo>
                    <a:pt x="33911" y="306643"/>
                  </a:lnTo>
                  <a:lnTo>
                    <a:pt x="19380" y="348991"/>
                  </a:lnTo>
                  <a:lnTo>
                    <a:pt x="8748" y="393003"/>
                  </a:lnTo>
                  <a:lnTo>
                    <a:pt x="2221" y="438475"/>
                  </a:lnTo>
                  <a:lnTo>
                    <a:pt x="0" y="485203"/>
                  </a:lnTo>
                  <a:lnTo>
                    <a:pt x="2221" y="531931"/>
                  </a:lnTo>
                  <a:lnTo>
                    <a:pt x="8748" y="577403"/>
                  </a:lnTo>
                  <a:lnTo>
                    <a:pt x="19380" y="621415"/>
                  </a:lnTo>
                  <a:lnTo>
                    <a:pt x="33911" y="663763"/>
                  </a:lnTo>
                  <a:lnTo>
                    <a:pt x="52139" y="704245"/>
                  </a:lnTo>
                  <a:lnTo>
                    <a:pt x="73860" y="742656"/>
                  </a:lnTo>
                  <a:lnTo>
                    <a:pt x="98871" y="778794"/>
                  </a:lnTo>
                  <a:lnTo>
                    <a:pt x="126970" y="812456"/>
                  </a:lnTo>
                  <a:lnTo>
                    <a:pt x="157951" y="843437"/>
                  </a:lnTo>
                  <a:lnTo>
                    <a:pt x="191612" y="871535"/>
                  </a:lnTo>
                  <a:lnTo>
                    <a:pt x="227750" y="896546"/>
                  </a:lnTo>
                  <a:lnTo>
                    <a:pt x="266162" y="918267"/>
                  </a:lnTo>
                  <a:lnTo>
                    <a:pt x="306643" y="936495"/>
                  </a:lnTo>
                  <a:lnTo>
                    <a:pt x="348992" y="951026"/>
                  </a:lnTo>
                  <a:lnTo>
                    <a:pt x="393003" y="961658"/>
                  </a:lnTo>
                  <a:lnTo>
                    <a:pt x="438475" y="968185"/>
                  </a:lnTo>
                  <a:lnTo>
                    <a:pt x="485203" y="970406"/>
                  </a:lnTo>
                  <a:lnTo>
                    <a:pt x="531931" y="968185"/>
                  </a:lnTo>
                  <a:lnTo>
                    <a:pt x="577403" y="961658"/>
                  </a:lnTo>
                  <a:lnTo>
                    <a:pt x="621415" y="951026"/>
                  </a:lnTo>
                  <a:lnTo>
                    <a:pt x="663763" y="936495"/>
                  </a:lnTo>
                  <a:lnTo>
                    <a:pt x="704245" y="918267"/>
                  </a:lnTo>
                  <a:lnTo>
                    <a:pt x="742656" y="896546"/>
                  </a:lnTo>
                  <a:lnTo>
                    <a:pt x="778795" y="871535"/>
                  </a:lnTo>
                  <a:lnTo>
                    <a:pt x="812456" y="843437"/>
                  </a:lnTo>
                  <a:lnTo>
                    <a:pt x="843438" y="812456"/>
                  </a:lnTo>
                  <a:lnTo>
                    <a:pt x="871536" y="778794"/>
                  </a:lnTo>
                  <a:lnTo>
                    <a:pt x="896547" y="742656"/>
                  </a:lnTo>
                  <a:lnTo>
                    <a:pt x="918268" y="704245"/>
                  </a:lnTo>
                  <a:lnTo>
                    <a:pt x="936496" y="663763"/>
                  </a:lnTo>
                  <a:lnTo>
                    <a:pt x="951028" y="621415"/>
                  </a:lnTo>
                  <a:lnTo>
                    <a:pt x="961659" y="577403"/>
                  </a:lnTo>
                  <a:lnTo>
                    <a:pt x="968187" y="531931"/>
                  </a:lnTo>
                  <a:lnTo>
                    <a:pt x="970408" y="485203"/>
                  </a:lnTo>
                  <a:lnTo>
                    <a:pt x="968187" y="438475"/>
                  </a:lnTo>
                  <a:lnTo>
                    <a:pt x="961659" y="393003"/>
                  </a:lnTo>
                  <a:lnTo>
                    <a:pt x="951028" y="348991"/>
                  </a:lnTo>
                  <a:lnTo>
                    <a:pt x="936496" y="306643"/>
                  </a:lnTo>
                  <a:lnTo>
                    <a:pt x="918268" y="266161"/>
                  </a:lnTo>
                  <a:lnTo>
                    <a:pt x="896547" y="227750"/>
                  </a:lnTo>
                  <a:lnTo>
                    <a:pt x="871536" y="191612"/>
                  </a:lnTo>
                  <a:lnTo>
                    <a:pt x="843438" y="157950"/>
                  </a:lnTo>
                  <a:lnTo>
                    <a:pt x="812456" y="126969"/>
                  </a:lnTo>
                  <a:lnTo>
                    <a:pt x="778795" y="98871"/>
                  </a:lnTo>
                  <a:lnTo>
                    <a:pt x="742656" y="73860"/>
                  </a:lnTo>
                  <a:lnTo>
                    <a:pt x="704245" y="52139"/>
                  </a:lnTo>
                  <a:lnTo>
                    <a:pt x="663763" y="33911"/>
                  </a:lnTo>
                  <a:lnTo>
                    <a:pt x="621415" y="19380"/>
                  </a:lnTo>
                  <a:lnTo>
                    <a:pt x="577403" y="8748"/>
                  </a:lnTo>
                  <a:lnTo>
                    <a:pt x="531931" y="2221"/>
                  </a:lnTo>
                  <a:lnTo>
                    <a:pt x="485203" y="0"/>
                  </a:lnTo>
                  <a:close/>
                </a:path>
              </a:pathLst>
            </a:custGeom>
            <a:solidFill>
              <a:srgbClr val="F259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254522" y="3094265"/>
            <a:ext cx="1157161" cy="1157161"/>
            <a:chOff x="5821679" y="2865120"/>
            <a:chExt cx="1237615" cy="123761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21679" y="2865120"/>
              <a:ext cx="1237487" cy="123748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909887" y="2976910"/>
              <a:ext cx="970915" cy="970915"/>
            </a:xfrm>
            <a:custGeom>
              <a:avLst/>
              <a:gdLst/>
              <a:ahLst/>
              <a:cxnLst/>
              <a:rect l="l" t="t" r="r" b="b"/>
              <a:pathLst>
                <a:path w="970915" h="970914">
                  <a:moveTo>
                    <a:pt x="485203" y="0"/>
                  </a:moveTo>
                  <a:lnTo>
                    <a:pt x="438475" y="2221"/>
                  </a:lnTo>
                  <a:lnTo>
                    <a:pt x="393003" y="8748"/>
                  </a:lnTo>
                  <a:lnTo>
                    <a:pt x="348992" y="19380"/>
                  </a:lnTo>
                  <a:lnTo>
                    <a:pt x="306643" y="33911"/>
                  </a:lnTo>
                  <a:lnTo>
                    <a:pt x="266162" y="52139"/>
                  </a:lnTo>
                  <a:lnTo>
                    <a:pt x="227750" y="73860"/>
                  </a:lnTo>
                  <a:lnTo>
                    <a:pt x="191612" y="98872"/>
                  </a:lnTo>
                  <a:lnTo>
                    <a:pt x="157951" y="126970"/>
                  </a:lnTo>
                  <a:lnTo>
                    <a:pt x="126970" y="157951"/>
                  </a:lnTo>
                  <a:lnTo>
                    <a:pt x="98871" y="191613"/>
                  </a:lnTo>
                  <a:lnTo>
                    <a:pt x="73860" y="227751"/>
                  </a:lnTo>
                  <a:lnTo>
                    <a:pt x="52139" y="266162"/>
                  </a:lnTo>
                  <a:lnTo>
                    <a:pt x="33911" y="306644"/>
                  </a:lnTo>
                  <a:lnTo>
                    <a:pt x="19380" y="348992"/>
                  </a:lnTo>
                  <a:lnTo>
                    <a:pt x="8748" y="393004"/>
                  </a:lnTo>
                  <a:lnTo>
                    <a:pt x="2221" y="438476"/>
                  </a:lnTo>
                  <a:lnTo>
                    <a:pt x="0" y="485204"/>
                  </a:lnTo>
                  <a:lnTo>
                    <a:pt x="2221" y="531933"/>
                  </a:lnTo>
                  <a:lnTo>
                    <a:pt x="8748" y="577404"/>
                  </a:lnTo>
                  <a:lnTo>
                    <a:pt x="19380" y="621416"/>
                  </a:lnTo>
                  <a:lnTo>
                    <a:pt x="33911" y="663764"/>
                  </a:lnTo>
                  <a:lnTo>
                    <a:pt x="52139" y="704245"/>
                  </a:lnTo>
                  <a:lnTo>
                    <a:pt x="73860" y="742657"/>
                  </a:lnTo>
                  <a:lnTo>
                    <a:pt x="98871" y="778795"/>
                  </a:lnTo>
                  <a:lnTo>
                    <a:pt x="126970" y="812456"/>
                  </a:lnTo>
                  <a:lnTo>
                    <a:pt x="157951" y="843438"/>
                  </a:lnTo>
                  <a:lnTo>
                    <a:pt x="191612" y="871536"/>
                  </a:lnTo>
                  <a:lnTo>
                    <a:pt x="227750" y="896547"/>
                  </a:lnTo>
                  <a:lnTo>
                    <a:pt x="266162" y="918268"/>
                  </a:lnTo>
                  <a:lnTo>
                    <a:pt x="306643" y="936496"/>
                  </a:lnTo>
                  <a:lnTo>
                    <a:pt x="348992" y="951028"/>
                  </a:lnTo>
                  <a:lnTo>
                    <a:pt x="393003" y="961659"/>
                  </a:lnTo>
                  <a:lnTo>
                    <a:pt x="438475" y="968187"/>
                  </a:lnTo>
                  <a:lnTo>
                    <a:pt x="485203" y="970408"/>
                  </a:lnTo>
                  <a:lnTo>
                    <a:pt x="531931" y="968187"/>
                  </a:lnTo>
                  <a:lnTo>
                    <a:pt x="577403" y="961659"/>
                  </a:lnTo>
                  <a:lnTo>
                    <a:pt x="621415" y="951028"/>
                  </a:lnTo>
                  <a:lnTo>
                    <a:pt x="663763" y="936496"/>
                  </a:lnTo>
                  <a:lnTo>
                    <a:pt x="704245" y="918268"/>
                  </a:lnTo>
                  <a:lnTo>
                    <a:pt x="742656" y="896547"/>
                  </a:lnTo>
                  <a:lnTo>
                    <a:pt x="778795" y="871536"/>
                  </a:lnTo>
                  <a:lnTo>
                    <a:pt x="812456" y="843438"/>
                  </a:lnTo>
                  <a:lnTo>
                    <a:pt x="843438" y="812456"/>
                  </a:lnTo>
                  <a:lnTo>
                    <a:pt x="871536" y="778795"/>
                  </a:lnTo>
                  <a:lnTo>
                    <a:pt x="896547" y="742657"/>
                  </a:lnTo>
                  <a:lnTo>
                    <a:pt x="918268" y="704245"/>
                  </a:lnTo>
                  <a:lnTo>
                    <a:pt x="936496" y="663764"/>
                  </a:lnTo>
                  <a:lnTo>
                    <a:pt x="951028" y="621416"/>
                  </a:lnTo>
                  <a:lnTo>
                    <a:pt x="961659" y="577404"/>
                  </a:lnTo>
                  <a:lnTo>
                    <a:pt x="968187" y="531933"/>
                  </a:lnTo>
                  <a:lnTo>
                    <a:pt x="970408" y="485204"/>
                  </a:lnTo>
                  <a:lnTo>
                    <a:pt x="968187" y="438476"/>
                  </a:lnTo>
                  <a:lnTo>
                    <a:pt x="961659" y="393004"/>
                  </a:lnTo>
                  <a:lnTo>
                    <a:pt x="951028" y="348992"/>
                  </a:lnTo>
                  <a:lnTo>
                    <a:pt x="936496" y="306644"/>
                  </a:lnTo>
                  <a:lnTo>
                    <a:pt x="918268" y="266162"/>
                  </a:lnTo>
                  <a:lnTo>
                    <a:pt x="896547" y="227751"/>
                  </a:lnTo>
                  <a:lnTo>
                    <a:pt x="871536" y="191613"/>
                  </a:lnTo>
                  <a:lnTo>
                    <a:pt x="843438" y="157951"/>
                  </a:lnTo>
                  <a:lnTo>
                    <a:pt x="812456" y="126970"/>
                  </a:lnTo>
                  <a:lnTo>
                    <a:pt x="778795" y="98872"/>
                  </a:lnTo>
                  <a:lnTo>
                    <a:pt x="742656" y="73860"/>
                  </a:lnTo>
                  <a:lnTo>
                    <a:pt x="704245" y="52139"/>
                  </a:lnTo>
                  <a:lnTo>
                    <a:pt x="663763" y="33911"/>
                  </a:lnTo>
                  <a:lnTo>
                    <a:pt x="621415" y="19380"/>
                  </a:lnTo>
                  <a:lnTo>
                    <a:pt x="577403" y="8748"/>
                  </a:lnTo>
                  <a:lnTo>
                    <a:pt x="531931" y="2221"/>
                  </a:lnTo>
                  <a:lnTo>
                    <a:pt x="485203" y="0"/>
                  </a:lnTo>
                  <a:close/>
                </a:path>
              </a:pathLst>
            </a:custGeom>
            <a:solidFill>
              <a:srgbClr val="004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254522" y="4737136"/>
            <a:ext cx="1157161" cy="1160130"/>
            <a:chOff x="5821679" y="4507991"/>
            <a:chExt cx="1237615" cy="124079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21679" y="4507991"/>
              <a:ext cx="1237487" cy="124053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909887" y="4621406"/>
              <a:ext cx="970915" cy="970915"/>
            </a:xfrm>
            <a:custGeom>
              <a:avLst/>
              <a:gdLst/>
              <a:ahLst/>
              <a:cxnLst/>
              <a:rect l="l" t="t" r="r" b="b"/>
              <a:pathLst>
                <a:path w="970915" h="970914">
                  <a:moveTo>
                    <a:pt x="485203" y="0"/>
                  </a:moveTo>
                  <a:lnTo>
                    <a:pt x="438475" y="2221"/>
                  </a:lnTo>
                  <a:lnTo>
                    <a:pt x="393003" y="8748"/>
                  </a:lnTo>
                  <a:lnTo>
                    <a:pt x="348992" y="19380"/>
                  </a:lnTo>
                  <a:lnTo>
                    <a:pt x="306643" y="33911"/>
                  </a:lnTo>
                  <a:lnTo>
                    <a:pt x="266162" y="52139"/>
                  </a:lnTo>
                  <a:lnTo>
                    <a:pt x="227750" y="73860"/>
                  </a:lnTo>
                  <a:lnTo>
                    <a:pt x="191612" y="98871"/>
                  </a:lnTo>
                  <a:lnTo>
                    <a:pt x="157951" y="126970"/>
                  </a:lnTo>
                  <a:lnTo>
                    <a:pt x="126970" y="157951"/>
                  </a:lnTo>
                  <a:lnTo>
                    <a:pt x="98871" y="191612"/>
                  </a:lnTo>
                  <a:lnTo>
                    <a:pt x="73860" y="227750"/>
                  </a:lnTo>
                  <a:lnTo>
                    <a:pt x="52139" y="266162"/>
                  </a:lnTo>
                  <a:lnTo>
                    <a:pt x="33911" y="306643"/>
                  </a:lnTo>
                  <a:lnTo>
                    <a:pt x="19380" y="348992"/>
                  </a:lnTo>
                  <a:lnTo>
                    <a:pt x="8748" y="393003"/>
                  </a:lnTo>
                  <a:lnTo>
                    <a:pt x="2221" y="438475"/>
                  </a:lnTo>
                  <a:lnTo>
                    <a:pt x="0" y="485203"/>
                  </a:lnTo>
                  <a:lnTo>
                    <a:pt x="2221" y="531931"/>
                  </a:lnTo>
                  <a:lnTo>
                    <a:pt x="8748" y="577403"/>
                  </a:lnTo>
                  <a:lnTo>
                    <a:pt x="19380" y="621415"/>
                  </a:lnTo>
                  <a:lnTo>
                    <a:pt x="33911" y="663763"/>
                  </a:lnTo>
                  <a:lnTo>
                    <a:pt x="52139" y="704245"/>
                  </a:lnTo>
                  <a:lnTo>
                    <a:pt x="73860" y="742656"/>
                  </a:lnTo>
                  <a:lnTo>
                    <a:pt x="98871" y="778795"/>
                  </a:lnTo>
                  <a:lnTo>
                    <a:pt x="126970" y="812456"/>
                  </a:lnTo>
                  <a:lnTo>
                    <a:pt x="157951" y="843437"/>
                  </a:lnTo>
                  <a:lnTo>
                    <a:pt x="191612" y="871535"/>
                  </a:lnTo>
                  <a:lnTo>
                    <a:pt x="227750" y="896547"/>
                  </a:lnTo>
                  <a:lnTo>
                    <a:pt x="266162" y="918268"/>
                  </a:lnTo>
                  <a:lnTo>
                    <a:pt x="306643" y="936496"/>
                  </a:lnTo>
                  <a:lnTo>
                    <a:pt x="348992" y="951027"/>
                  </a:lnTo>
                  <a:lnTo>
                    <a:pt x="393003" y="961658"/>
                  </a:lnTo>
                  <a:lnTo>
                    <a:pt x="438475" y="968186"/>
                  </a:lnTo>
                  <a:lnTo>
                    <a:pt x="485203" y="970407"/>
                  </a:lnTo>
                  <a:lnTo>
                    <a:pt x="531931" y="968186"/>
                  </a:lnTo>
                  <a:lnTo>
                    <a:pt x="577403" y="961658"/>
                  </a:lnTo>
                  <a:lnTo>
                    <a:pt x="621415" y="951027"/>
                  </a:lnTo>
                  <a:lnTo>
                    <a:pt x="663763" y="936496"/>
                  </a:lnTo>
                  <a:lnTo>
                    <a:pt x="704245" y="918268"/>
                  </a:lnTo>
                  <a:lnTo>
                    <a:pt x="742656" y="896547"/>
                  </a:lnTo>
                  <a:lnTo>
                    <a:pt x="778795" y="871535"/>
                  </a:lnTo>
                  <a:lnTo>
                    <a:pt x="812456" y="843437"/>
                  </a:lnTo>
                  <a:lnTo>
                    <a:pt x="843438" y="812456"/>
                  </a:lnTo>
                  <a:lnTo>
                    <a:pt x="871536" y="778795"/>
                  </a:lnTo>
                  <a:lnTo>
                    <a:pt x="896547" y="742656"/>
                  </a:lnTo>
                  <a:lnTo>
                    <a:pt x="918268" y="704245"/>
                  </a:lnTo>
                  <a:lnTo>
                    <a:pt x="936496" y="663763"/>
                  </a:lnTo>
                  <a:lnTo>
                    <a:pt x="951028" y="621415"/>
                  </a:lnTo>
                  <a:lnTo>
                    <a:pt x="961659" y="577403"/>
                  </a:lnTo>
                  <a:lnTo>
                    <a:pt x="968187" y="531931"/>
                  </a:lnTo>
                  <a:lnTo>
                    <a:pt x="970408" y="485203"/>
                  </a:lnTo>
                  <a:lnTo>
                    <a:pt x="968187" y="438475"/>
                  </a:lnTo>
                  <a:lnTo>
                    <a:pt x="961659" y="393003"/>
                  </a:lnTo>
                  <a:lnTo>
                    <a:pt x="951028" y="348992"/>
                  </a:lnTo>
                  <a:lnTo>
                    <a:pt x="936496" y="306643"/>
                  </a:lnTo>
                  <a:lnTo>
                    <a:pt x="918268" y="266162"/>
                  </a:lnTo>
                  <a:lnTo>
                    <a:pt x="896547" y="227750"/>
                  </a:lnTo>
                  <a:lnTo>
                    <a:pt x="871536" y="191612"/>
                  </a:lnTo>
                  <a:lnTo>
                    <a:pt x="843438" y="157951"/>
                  </a:lnTo>
                  <a:lnTo>
                    <a:pt x="812456" y="126970"/>
                  </a:lnTo>
                  <a:lnTo>
                    <a:pt x="778795" y="98871"/>
                  </a:lnTo>
                  <a:lnTo>
                    <a:pt x="742656" y="73860"/>
                  </a:lnTo>
                  <a:lnTo>
                    <a:pt x="704245" y="52139"/>
                  </a:lnTo>
                  <a:lnTo>
                    <a:pt x="663763" y="33911"/>
                  </a:lnTo>
                  <a:lnTo>
                    <a:pt x="621415" y="19380"/>
                  </a:lnTo>
                  <a:lnTo>
                    <a:pt x="577403" y="8748"/>
                  </a:lnTo>
                  <a:lnTo>
                    <a:pt x="531931" y="2221"/>
                  </a:lnTo>
                  <a:lnTo>
                    <a:pt x="485203" y="0"/>
                  </a:lnTo>
                  <a:close/>
                </a:path>
              </a:pathLst>
            </a:custGeom>
            <a:solidFill>
              <a:srgbClr val="004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87439" y="4898136"/>
              <a:ext cx="414528" cy="414527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483800" y="1448345"/>
            <a:ext cx="3279960" cy="1080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lang="en-US" sz="1600" b="1" spc="60" dirty="0">
                <a:solidFill>
                  <a:srgbClr val="004991"/>
                </a:solidFill>
                <a:latin typeface="Tahoma"/>
                <a:cs typeface="Tahoma"/>
              </a:rPr>
              <a:t>Develop</a:t>
            </a:r>
            <a:endParaRPr sz="1600" dirty="0">
              <a:latin typeface="Tahoma"/>
              <a:cs typeface="Tahoma"/>
            </a:endParaRPr>
          </a:p>
          <a:p>
            <a:pPr marL="12700" marR="5080">
              <a:lnSpc>
                <a:spcPct val="153300"/>
              </a:lnSpc>
              <a:spcBef>
                <a:spcPts val="110"/>
              </a:spcBef>
            </a:pPr>
            <a:r>
              <a:rPr lang="en-US" sz="1200" spc="25" dirty="0">
                <a:solidFill>
                  <a:srgbClr val="505050"/>
                </a:solidFill>
              </a:rPr>
              <a:t>The longer they stay the more experience they gain to participate to the company success.</a:t>
            </a:r>
            <a:endParaRPr sz="1200" dirty="0"/>
          </a:p>
        </p:txBody>
      </p:sp>
      <p:sp>
        <p:nvSpPr>
          <p:cNvPr id="14" name="object 14"/>
          <p:cNvSpPr txBox="1"/>
          <p:nvPr/>
        </p:nvSpPr>
        <p:spPr>
          <a:xfrm>
            <a:off x="6483800" y="3091216"/>
            <a:ext cx="2978398" cy="1080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lang="en-US" sz="1600" b="1" spc="60" dirty="0">
                <a:solidFill>
                  <a:srgbClr val="004991"/>
                </a:solidFill>
                <a:latin typeface="Tahoma"/>
                <a:cs typeface="Tahoma"/>
              </a:rPr>
              <a:t>Retain</a:t>
            </a:r>
            <a:endParaRPr sz="1600" dirty="0">
              <a:latin typeface="Tahoma"/>
              <a:cs typeface="Tahoma"/>
            </a:endParaRPr>
          </a:p>
          <a:p>
            <a:pPr marL="12700" marR="5080">
              <a:lnSpc>
                <a:spcPct val="153300"/>
              </a:lnSpc>
              <a:spcBef>
                <a:spcPts val="135"/>
              </a:spcBef>
            </a:pPr>
            <a:r>
              <a:rPr lang="en-US" sz="1200" spc="25" dirty="0">
                <a:solidFill>
                  <a:srgbClr val="505050"/>
                </a:solidFill>
                <a:latin typeface="Verdana"/>
                <a:cs typeface="Verdana"/>
              </a:rPr>
              <a:t>Staff turnover rate is too often minimized and overlooked. It reflects the health of the company.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94037" y="4737136"/>
            <a:ext cx="3540593" cy="1363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lang="en-US" sz="1600" b="1" spc="60" dirty="0">
                <a:solidFill>
                  <a:srgbClr val="004991"/>
                </a:solidFill>
                <a:latin typeface="Tahoma"/>
                <a:cs typeface="Tahoma"/>
              </a:rPr>
              <a:t>Reward</a:t>
            </a:r>
            <a:endParaRPr sz="1600" dirty="0">
              <a:latin typeface="Tahoma"/>
              <a:cs typeface="Tahoma"/>
            </a:endParaRPr>
          </a:p>
          <a:p>
            <a:pPr marL="12700" marR="5080">
              <a:lnSpc>
                <a:spcPct val="153300"/>
              </a:lnSpc>
              <a:spcBef>
                <a:spcPts val="110"/>
              </a:spcBef>
            </a:pPr>
            <a:r>
              <a:rPr lang="en-US" sz="1200" spc="25" dirty="0">
                <a:solidFill>
                  <a:srgbClr val="505050"/>
                </a:solidFill>
                <a:latin typeface="Verdana"/>
                <a:cs typeface="Verdana"/>
              </a:rPr>
              <a:t>Recognize High-performing people, value them. Highlight performances through the company newsletter. Encourage others to reach this level of performance.</a:t>
            </a:r>
            <a:endParaRPr sz="1200" dirty="0">
              <a:latin typeface="Verdana"/>
              <a:cs typeface="Verdan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620283" y="1865922"/>
            <a:ext cx="387581" cy="38758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20283" y="3487457"/>
            <a:ext cx="387581" cy="38758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869897" y="1689918"/>
            <a:ext cx="4340816" cy="2880276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00"/>
              </a:spcBef>
            </a:pPr>
            <a:r>
              <a:rPr sz="1400" spc="-165" dirty="0">
                <a:solidFill>
                  <a:srgbClr val="F25951"/>
                </a:solidFill>
                <a:latin typeface="Verdana"/>
                <a:cs typeface="Verdana"/>
              </a:rPr>
              <a:t>/</a:t>
            </a:r>
            <a:r>
              <a:rPr sz="1400" spc="-170" dirty="0">
                <a:solidFill>
                  <a:srgbClr val="F25951"/>
                </a:solidFill>
                <a:latin typeface="Verdana"/>
                <a:cs typeface="Verdana"/>
              </a:rPr>
              <a:t>/</a:t>
            </a:r>
            <a:r>
              <a:rPr sz="1400" spc="-125" dirty="0">
                <a:solidFill>
                  <a:srgbClr val="F25951"/>
                </a:solidFill>
                <a:latin typeface="Verdana"/>
                <a:cs typeface="Verdana"/>
              </a:rPr>
              <a:t> </a:t>
            </a:r>
            <a:r>
              <a:rPr lang="en-US" sz="1400" spc="5" dirty="0">
                <a:solidFill>
                  <a:srgbClr val="0E326A"/>
                </a:solidFill>
                <a:latin typeface="Verdana"/>
                <a:cs typeface="Verdana"/>
              </a:rPr>
              <a:t>People are key</a:t>
            </a:r>
            <a:endParaRPr sz="1400" dirty="0">
              <a:latin typeface="Verdana"/>
              <a:cs typeface="Verdana"/>
            </a:endParaRPr>
          </a:p>
          <a:p>
            <a:pPr marL="22860" marR="303530">
              <a:lnSpc>
                <a:spcPct val="101899"/>
              </a:lnSpc>
              <a:spcBef>
                <a:spcPts val="1080"/>
              </a:spcBef>
            </a:pPr>
            <a:r>
              <a:rPr lang="en-US" sz="3200" b="1" spc="125" dirty="0">
                <a:solidFill>
                  <a:srgbClr val="0E326A"/>
                </a:solidFill>
                <a:latin typeface="Tahoma"/>
                <a:cs typeface="Tahoma"/>
              </a:rPr>
              <a:t>People are the heart of your company</a:t>
            </a:r>
            <a:endParaRPr sz="3200" dirty="0">
              <a:latin typeface="Tahoma"/>
              <a:cs typeface="Tahoma"/>
            </a:endParaRPr>
          </a:p>
          <a:p>
            <a:pPr marL="12700" marR="5080">
              <a:lnSpc>
                <a:spcPct val="150600"/>
              </a:lnSpc>
              <a:spcBef>
                <a:spcPts val="1130"/>
              </a:spcBef>
            </a:pPr>
            <a:r>
              <a:rPr lang="en-US" sz="1200" spc="25" dirty="0">
                <a:solidFill>
                  <a:srgbClr val="505050"/>
                </a:solidFill>
                <a:latin typeface="Verdana"/>
                <a:cs typeface="Verdana"/>
              </a:rPr>
              <a:t>Great staff bring the utmost to your organization. When the dynamic is positive, staff retention generated a circle of improvement, 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9897" y="4607870"/>
            <a:ext cx="3322954" cy="258532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ct val="149200"/>
              </a:lnSpc>
              <a:spcBef>
                <a:spcPts val="160"/>
              </a:spcBef>
            </a:pPr>
            <a:r>
              <a:rPr lang="en-US" sz="1200" b="1" spc="50" dirty="0">
                <a:solidFill>
                  <a:srgbClr val="505050"/>
                </a:solidFill>
                <a:latin typeface="Tahoma"/>
                <a:cs typeface="Tahoma"/>
              </a:rPr>
              <a:t>What is your staff turnover rate?</a:t>
            </a:r>
            <a:endParaRPr sz="1200" dirty="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201737" y="6248098"/>
            <a:ext cx="391795" cy="368300"/>
            <a:chOff x="1201737" y="6248098"/>
            <a:chExt cx="391795" cy="368300"/>
          </a:xfrm>
        </p:grpSpPr>
        <p:sp>
          <p:nvSpPr>
            <p:cNvPr id="21" name="object 21"/>
            <p:cNvSpPr/>
            <p:nvPr/>
          </p:nvSpPr>
          <p:spPr>
            <a:xfrm>
              <a:off x="1347496" y="6248098"/>
              <a:ext cx="245745" cy="327660"/>
            </a:xfrm>
            <a:custGeom>
              <a:avLst/>
              <a:gdLst/>
              <a:ahLst/>
              <a:cxnLst/>
              <a:rect l="l" t="t" r="r" b="b"/>
              <a:pathLst>
                <a:path w="245744" h="327659">
                  <a:moveTo>
                    <a:pt x="37758" y="10160"/>
                  </a:moveTo>
                  <a:lnTo>
                    <a:pt x="14150" y="10160"/>
                  </a:lnTo>
                  <a:lnTo>
                    <a:pt x="40287" y="21590"/>
                  </a:lnTo>
                  <a:lnTo>
                    <a:pt x="64496" y="35560"/>
                  </a:lnTo>
                  <a:lnTo>
                    <a:pt x="105840" y="71120"/>
                  </a:lnTo>
                  <a:lnTo>
                    <a:pt x="133833" y="110490"/>
                  </a:lnTo>
                  <a:lnTo>
                    <a:pt x="151626" y="179070"/>
                  </a:lnTo>
                  <a:lnTo>
                    <a:pt x="151485" y="180340"/>
                  </a:lnTo>
                  <a:lnTo>
                    <a:pt x="151241" y="181610"/>
                  </a:lnTo>
                  <a:lnTo>
                    <a:pt x="150872" y="184150"/>
                  </a:lnTo>
                  <a:lnTo>
                    <a:pt x="146897" y="185420"/>
                  </a:lnTo>
                  <a:lnTo>
                    <a:pt x="132166" y="189230"/>
                  </a:lnTo>
                  <a:lnTo>
                    <a:pt x="112466" y="193040"/>
                  </a:lnTo>
                  <a:lnTo>
                    <a:pt x="107196" y="196850"/>
                  </a:lnTo>
                  <a:lnTo>
                    <a:pt x="99656" y="205740"/>
                  </a:lnTo>
                  <a:lnTo>
                    <a:pt x="95874" y="217170"/>
                  </a:lnTo>
                  <a:lnTo>
                    <a:pt x="94573" y="226060"/>
                  </a:lnTo>
                  <a:lnTo>
                    <a:pt x="94498" y="234950"/>
                  </a:lnTo>
                  <a:lnTo>
                    <a:pt x="94618" y="241300"/>
                  </a:lnTo>
                  <a:lnTo>
                    <a:pt x="96483" y="248920"/>
                  </a:lnTo>
                  <a:lnTo>
                    <a:pt x="99217" y="256540"/>
                  </a:lnTo>
                  <a:lnTo>
                    <a:pt x="96813" y="264160"/>
                  </a:lnTo>
                  <a:lnTo>
                    <a:pt x="109142" y="304800"/>
                  </a:lnTo>
                  <a:lnTo>
                    <a:pt x="148825" y="326390"/>
                  </a:lnTo>
                  <a:lnTo>
                    <a:pt x="153790" y="327660"/>
                  </a:lnTo>
                  <a:lnTo>
                    <a:pt x="166058" y="327660"/>
                  </a:lnTo>
                  <a:lnTo>
                    <a:pt x="191152" y="323850"/>
                  </a:lnTo>
                  <a:lnTo>
                    <a:pt x="201082" y="318770"/>
                  </a:lnTo>
                  <a:lnTo>
                    <a:pt x="168845" y="318770"/>
                  </a:lnTo>
                  <a:lnTo>
                    <a:pt x="150815" y="317500"/>
                  </a:lnTo>
                  <a:lnTo>
                    <a:pt x="112032" y="293370"/>
                  </a:lnTo>
                  <a:lnTo>
                    <a:pt x="105570" y="271780"/>
                  </a:lnTo>
                  <a:lnTo>
                    <a:pt x="105853" y="269240"/>
                  </a:lnTo>
                  <a:lnTo>
                    <a:pt x="117172" y="269240"/>
                  </a:lnTo>
                  <a:lnTo>
                    <a:pt x="115225" y="266700"/>
                  </a:lnTo>
                  <a:lnTo>
                    <a:pt x="108896" y="255270"/>
                  </a:lnTo>
                  <a:lnTo>
                    <a:pt x="110980" y="250190"/>
                  </a:lnTo>
                  <a:lnTo>
                    <a:pt x="114057" y="245110"/>
                  </a:lnTo>
                  <a:lnTo>
                    <a:pt x="116292" y="243840"/>
                  </a:lnTo>
                  <a:lnTo>
                    <a:pt x="104818" y="243840"/>
                  </a:lnTo>
                  <a:lnTo>
                    <a:pt x="104058" y="240030"/>
                  </a:lnTo>
                  <a:lnTo>
                    <a:pt x="103585" y="236220"/>
                  </a:lnTo>
                  <a:lnTo>
                    <a:pt x="103580" y="227330"/>
                  </a:lnTo>
                  <a:lnTo>
                    <a:pt x="104528" y="219710"/>
                  </a:lnTo>
                  <a:lnTo>
                    <a:pt x="107325" y="210820"/>
                  </a:lnTo>
                  <a:lnTo>
                    <a:pt x="116286" y="200660"/>
                  </a:lnTo>
                  <a:lnTo>
                    <a:pt x="134178" y="198120"/>
                  </a:lnTo>
                  <a:lnTo>
                    <a:pt x="146145" y="195580"/>
                  </a:lnTo>
                  <a:lnTo>
                    <a:pt x="148809" y="194310"/>
                  </a:lnTo>
                  <a:lnTo>
                    <a:pt x="158110" y="194310"/>
                  </a:lnTo>
                  <a:lnTo>
                    <a:pt x="158828" y="191770"/>
                  </a:lnTo>
                  <a:lnTo>
                    <a:pt x="164176" y="189230"/>
                  </a:lnTo>
                  <a:lnTo>
                    <a:pt x="169338" y="186690"/>
                  </a:lnTo>
                  <a:lnTo>
                    <a:pt x="174272" y="182880"/>
                  </a:lnTo>
                  <a:lnTo>
                    <a:pt x="177218" y="180340"/>
                  </a:lnTo>
                  <a:lnTo>
                    <a:pt x="160507" y="180340"/>
                  </a:lnTo>
                  <a:lnTo>
                    <a:pt x="160501" y="179070"/>
                  </a:lnTo>
                  <a:lnTo>
                    <a:pt x="156694" y="140970"/>
                  </a:lnTo>
                  <a:lnTo>
                    <a:pt x="124671" y="80010"/>
                  </a:lnTo>
                  <a:lnTo>
                    <a:pt x="91474" y="44450"/>
                  </a:lnTo>
                  <a:lnTo>
                    <a:pt x="40948" y="11430"/>
                  </a:lnTo>
                  <a:lnTo>
                    <a:pt x="37758" y="10160"/>
                  </a:lnTo>
                  <a:close/>
                </a:path>
                <a:path w="245744" h="327659">
                  <a:moveTo>
                    <a:pt x="229360" y="297180"/>
                  </a:moveTo>
                  <a:lnTo>
                    <a:pt x="217317" y="297180"/>
                  </a:lnTo>
                  <a:lnTo>
                    <a:pt x="203359" y="308610"/>
                  </a:lnTo>
                  <a:lnTo>
                    <a:pt x="186781" y="316230"/>
                  </a:lnTo>
                  <a:lnTo>
                    <a:pt x="168845" y="318770"/>
                  </a:lnTo>
                  <a:lnTo>
                    <a:pt x="201082" y="318770"/>
                  </a:lnTo>
                  <a:lnTo>
                    <a:pt x="213495" y="312420"/>
                  </a:lnTo>
                  <a:lnTo>
                    <a:pt x="229360" y="297180"/>
                  </a:lnTo>
                  <a:close/>
                </a:path>
                <a:path w="245744" h="327659">
                  <a:moveTo>
                    <a:pt x="117172" y="269240"/>
                  </a:moveTo>
                  <a:lnTo>
                    <a:pt x="105853" y="269240"/>
                  </a:lnTo>
                  <a:lnTo>
                    <a:pt x="111763" y="276860"/>
                  </a:lnTo>
                  <a:lnTo>
                    <a:pt x="149116" y="303530"/>
                  </a:lnTo>
                  <a:lnTo>
                    <a:pt x="179524" y="309880"/>
                  </a:lnTo>
                  <a:lnTo>
                    <a:pt x="189394" y="309880"/>
                  </a:lnTo>
                  <a:lnTo>
                    <a:pt x="197350" y="307340"/>
                  </a:lnTo>
                  <a:lnTo>
                    <a:pt x="204954" y="304800"/>
                  </a:lnTo>
                  <a:lnTo>
                    <a:pt x="212181" y="300990"/>
                  </a:lnTo>
                  <a:lnTo>
                    <a:pt x="213951" y="299720"/>
                  </a:lnTo>
                  <a:lnTo>
                    <a:pt x="167053" y="299720"/>
                  </a:lnTo>
                  <a:lnTo>
                    <a:pt x="147690" y="293370"/>
                  </a:lnTo>
                  <a:lnTo>
                    <a:pt x="131071" y="283210"/>
                  </a:lnTo>
                  <a:lnTo>
                    <a:pt x="127825" y="280670"/>
                  </a:lnTo>
                  <a:lnTo>
                    <a:pt x="122039" y="275590"/>
                  </a:lnTo>
                  <a:lnTo>
                    <a:pt x="117172" y="269240"/>
                  </a:lnTo>
                  <a:close/>
                </a:path>
                <a:path w="245744" h="327659">
                  <a:moveTo>
                    <a:pt x="194795" y="208280"/>
                  </a:moveTo>
                  <a:lnTo>
                    <a:pt x="192506" y="208280"/>
                  </a:lnTo>
                  <a:lnTo>
                    <a:pt x="191801" y="210820"/>
                  </a:lnTo>
                  <a:lnTo>
                    <a:pt x="192380" y="212090"/>
                  </a:lnTo>
                  <a:lnTo>
                    <a:pt x="193498" y="212090"/>
                  </a:lnTo>
                  <a:lnTo>
                    <a:pt x="202355" y="215900"/>
                  </a:lnTo>
                  <a:lnTo>
                    <a:pt x="230209" y="248920"/>
                  </a:lnTo>
                  <a:lnTo>
                    <a:pt x="232453" y="266700"/>
                  </a:lnTo>
                  <a:lnTo>
                    <a:pt x="227616" y="275590"/>
                  </a:lnTo>
                  <a:lnTo>
                    <a:pt x="221805" y="281940"/>
                  </a:lnTo>
                  <a:lnTo>
                    <a:pt x="215086" y="288290"/>
                  </a:lnTo>
                  <a:lnTo>
                    <a:pt x="207528" y="293370"/>
                  </a:lnTo>
                  <a:lnTo>
                    <a:pt x="187539" y="299720"/>
                  </a:lnTo>
                  <a:lnTo>
                    <a:pt x="213951" y="299720"/>
                  </a:lnTo>
                  <a:lnTo>
                    <a:pt x="215662" y="298450"/>
                  </a:lnTo>
                  <a:lnTo>
                    <a:pt x="217317" y="297180"/>
                  </a:lnTo>
                  <a:lnTo>
                    <a:pt x="229360" y="297180"/>
                  </a:lnTo>
                  <a:lnTo>
                    <a:pt x="230682" y="295910"/>
                  </a:lnTo>
                  <a:lnTo>
                    <a:pt x="240306" y="275590"/>
                  </a:lnTo>
                  <a:lnTo>
                    <a:pt x="241371" y="270510"/>
                  </a:lnTo>
                  <a:lnTo>
                    <a:pt x="241721" y="266700"/>
                  </a:lnTo>
                  <a:lnTo>
                    <a:pt x="241635" y="262890"/>
                  </a:lnTo>
                  <a:lnTo>
                    <a:pt x="241985" y="261620"/>
                  </a:lnTo>
                  <a:lnTo>
                    <a:pt x="242382" y="260350"/>
                  </a:lnTo>
                  <a:lnTo>
                    <a:pt x="242688" y="259080"/>
                  </a:lnTo>
                  <a:lnTo>
                    <a:pt x="244361" y="251460"/>
                  </a:lnTo>
                  <a:lnTo>
                    <a:pt x="244853" y="247650"/>
                  </a:lnTo>
                  <a:lnTo>
                    <a:pt x="239268" y="247650"/>
                  </a:lnTo>
                  <a:lnTo>
                    <a:pt x="237798" y="242570"/>
                  </a:lnTo>
                  <a:lnTo>
                    <a:pt x="205306" y="210820"/>
                  </a:lnTo>
                  <a:lnTo>
                    <a:pt x="194795" y="208280"/>
                  </a:lnTo>
                  <a:close/>
                </a:path>
                <a:path w="245744" h="327659">
                  <a:moveTo>
                    <a:pt x="244804" y="227330"/>
                  </a:moveTo>
                  <a:lnTo>
                    <a:pt x="240740" y="227330"/>
                  </a:lnTo>
                  <a:lnTo>
                    <a:pt x="240728" y="229870"/>
                  </a:lnTo>
                  <a:lnTo>
                    <a:pt x="240843" y="236220"/>
                  </a:lnTo>
                  <a:lnTo>
                    <a:pt x="240430" y="241300"/>
                  </a:lnTo>
                  <a:lnTo>
                    <a:pt x="239268" y="247650"/>
                  </a:lnTo>
                  <a:lnTo>
                    <a:pt x="244853" y="247650"/>
                  </a:lnTo>
                  <a:lnTo>
                    <a:pt x="245345" y="243840"/>
                  </a:lnTo>
                  <a:lnTo>
                    <a:pt x="245580" y="238760"/>
                  </a:lnTo>
                  <a:lnTo>
                    <a:pt x="245506" y="234950"/>
                  </a:lnTo>
                  <a:lnTo>
                    <a:pt x="245240" y="229870"/>
                  </a:lnTo>
                  <a:lnTo>
                    <a:pt x="245126" y="228600"/>
                  </a:lnTo>
                  <a:lnTo>
                    <a:pt x="244804" y="227330"/>
                  </a:lnTo>
                  <a:close/>
                </a:path>
                <a:path w="245744" h="327659">
                  <a:moveTo>
                    <a:pt x="158110" y="194310"/>
                  </a:moveTo>
                  <a:lnTo>
                    <a:pt x="148809" y="194310"/>
                  </a:lnTo>
                  <a:lnTo>
                    <a:pt x="146664" y="203200"/>
                  </a:lnTo>
                  <a:lnTo>
                    <a:pt x="143084" y="212090"/>
                  </a:lnTo>
                  <a:lnTo>
                    <a:pt x="135484" y="218440"/>
                  </a:lnTo>
                  <a:lnTo>
                    <a:pt x="127246" y="224790"/>
                  </a:lnTo>
                  <a:lnTo>
                    <a:pt x="115324" y="233680"/>
                  </a:lnTo>
                  <a:lnTo>
                    <a:pt x="113033" y="234950"/>
                  </a:lnTo>
                  <a:lnTo>
                    <a:pt x="109608" y="237490"/>
                  </a:lnTo>
                  <a:lnTo>
                    <a:pt x="106997" y="240030"/>
                  </a:lnTo>
                  <a:lnTo>
                    <a:pt x="104818" y="243840"/>
                  </a:lnTo>
                  <a:lnTo>
                    <a:pt x="116292" y="243840"/>
                  </a:lnTo>
                  <a:lnTo>
                    <a:pt x="118527" y="242570"/>
                  </a:lnTo>
                  <a:lnTo>
                    <a:pt x="120401" y="241300"/>
                  </a:lnTo>
                  <a:lnTo>
                    <a:pt x="122362" y="238760"/>
                  </a:lnTo>
                  <a:lnTo>
                    <a:pt x="129725" y="233680"/>
                  </a:lnTo>
                  <a:lnTo>
                    <a:pt x="156674" y="199390"/>
                  </a:lnTo>
                  <a:lnTo>
                    <a:pt x="158110" y="194310"/>
                  </a:lnTo>
                  <a:close/>
                </a:path>
                <a:path w="245744" h="327659">
                  <a:moveTo>
                    <a:pt x="160623" y="180290"/>
                  </a:moveTo>
                  <a:close/>
                </a:path>
                <a:path w="245744" h="327659">
                  <a:moveTo>
                    <a:pt x="210966" y="69850"/>
                  </a:moveTo>
                  <a:lnTo>
                    <a:pt x="186076" y="69850"/>
                  </a:lnTo>
                  <a:lnTo>
                    <a:pt x="191480" y="71120"/>
                  </a:lnTo>
                  <a:lnTo>
                    <a:pt x="199115" y="73660"/>
                  </a:lnTo>
                  <a:lnTo>
                    <a:pt x="207928" y="78740"/>
                  </a:lnTo>
                  <a:lnTo>
                    <a:pt x="209500" y="80010"/>
                  </a:lnTo>
                  <a:lnTo>
                    <a:pt x="215122" y="85090"/>
                  </a:lnTo>
                  <a:lnTo>
                    <a:pt x="218537" y="87630"/>
                  </a:lnTo>
                  <a:lnTo>
                    <a:pt x="219694" y="88900"/>
                  </a:lnTo>
                  <a:lnTo>
                    <a:pt x="220881" y="88900"/>
                  </a:lnTo>
                  <a:lnTo>
                    <a:pt x="222528" y="90170"/>
                  </a:lnTo>
                  <a:lnTo>
                    <a:pt x="222777" y="90170"/>
                  </a:lnTo>
                  <a:lnTo>
                    <a:pt x="222798" y="91440"/>
                  </a:lnTo>
                  <a:lnTo>
                    <a:pt x="222580" y="91440"/>
                  </a:lnTo>
                  <a:lnTo>
                    <a:pt x="222069" y="92710"/>
                  </a:lnTo>
                  <a:lnTo>
                    <a:pt x="221394" y="92710"/>
                  </a:lnTo>
                  <a:lnTo>
                    <a:pt x="220163" y="93980"/>
                  </a:lnTo>
                  <a:lnTo>
                    <a:pt x="218903" y="93980"/>
                  </a:lnTo>
                  <a:lnTo>
                    <a:pt x="208101" y="100330"/>
                  </a:lnTo>
                  <a:lnTo>
                    <a:pt x="198395" y="115570"/>
                  </a:lnTo>
                  <a:lnTo>
                    <a:pt x="197225" y="128270"/>
                  </a:lnTo>
                  <a:lnTo>
                    <a:pt x="197044" y="129540"/>
                  </a:lnTo>
                  <a:lnTo>
                    <a:pt x="178131" y="167640"/>
                  </a:lnTo>
                  <a:lnTo>
                    <a:pt x="160623" y="180290"/>
                  </a:lnTo>
                  <a:lnTo>
                    <a:pt x="177218" y="180340"/>
                  </a:lnTo>
                  <a:lnTo>
                    <a:pt x="184585" y="173990"/>
                  </a:lnTo>
                  <a:lnTo>
                    <a:pt x="194277" y="161290"/>
                  </a:lnTo>
                  <a:lnTo>
                    <a:pt x="201907" y="147320"/>
                  </a:lnTo>
                  <a:lnTo>
                    <a:pt x="206037" y="130810"/>
                  </a:lnTo>
                  <a:lnTo>
                    <a:pt x="206234" y="128270"/>
                  </a:lnTo>
                  <a:lnTo>
                    <a:pt x="207187" y="119380"/>
                  </a:lnTo>
                  <a:lnTo>
                    <a:pt x="214548" y="107950"/>
                  </a:lnTo>
                  <a:lnTo>
                    <a:pt x="226870" y="100330"/>
                  </a:lnTo>
                  <a:lnTo>
                    <a:pt x="231769" y="97790"/>
                  </a:lnTo>
                  <a:lnTo>
                    <a:pt x="241667" y="96520"/>
                  </a:lnTo>
                  <a:lnTo>
                    <a:pt x="242986" y="95250"/>
                  </a:lnTo>
                  <a:lnTo>
                    <a:pt x="243936" y="95250"/>
                  </a:lnTo>
                  <a:lnTo>
                    <a:pt x="244241" y="91440"/>
                  </a:lnTo>
                  <a:lnTo>
                    <a:pt x="243546" y="90170"/>
                  </a:lnTo>
                  <a:lnTo>
                    <a:pt x="232998" y="86360"/>
                  </a:lnTo>
                  <a:lnTo>
                    <a:pt x="228224" y="83820"/>
                  </a:lnTo>
                  <a:lnTo>
                    <a:pt x="220809" y="77470"/>
                  </a:lnTo>
                  <a:lnTo>
                    <a:pt x="215125" y="72390"/>
                  </a:lnTo>
                  <a:lnTo>
                    <a:pt x="213231" y="71120"/>
                  </a:lnTo>
                  <a:lnTo>
                    <a:pt x="210966" y="69850"/>
                  </a:lnTo>
                  <a:close/>
                </a:path>
                <a:path w="245744" h="327659">
                  <a:moveTo>
                    <a:pt x="12236" y="0"/>
                  </a:moveTo>
                  <a:lnTo>
                    <a:pt x="9840" y="0"/>
                  </a:lnTo>
                  <a:lnTo>
                    <a:pt x="7729" y="1270"/>
                  </a:lnTo>
                  <a:lnTo>
                    <a:pt x="6945" y="2540"/>
                  </a:lnTo>
                  <a:lnTo>
                    <a:pt x="6595" y="3810"/>
                  </a:lnTo>
                  <a:lnTo>
                    <a:pt x="1579" y="27940"/>
                  </a:lnTo>
                  <a:lnTo>
                    <a:pt x="0" y="52070"/>
                  </a:lnTo>
                  <a:lnTo>
                    <a:pt x="5" y="54610"/>
                  </a:lnTo>
                  <a:lnTo>
                    <a:pt x="6653" y="99060"/>
                  </a:lnTo>
                  <a:lnTo>
                    <a:pt x="25437" y="135890"/>
                  </a:lnTo>
                  <a:lnTo>
                    <a:pt x="62699" y="163830"/>
                  </a:lnTo>
                  <a:lnTo>
                    <a:pt x="88064" y="167640"/>
                  </a:lnTo>
                  <a:lnTo>
                    <a:pt x="104499" y="166370"/>
                  </a:lnTo>
                  <a:lnTo>
                    <a:pt x="105643" y="166370"/>
                  </a:lnTo>
                  <a:lnTo>
                    <a:pt x="106428" y="165100"/>
                  </a:lnTo>
                  <a:lnTo>
                    <a:pt x="106235" y="163830"/>
                  </a:lnTo>
                  <a:lnTo>
                    <a:pt x="105222" y="162560"/>
                  </a:lnTo>
                  <a:lnTo>
                    <a:pt x="94479" y="162560"/>
                  </a:lnTo>
                  <a:lnTo>
                    <a:pt x="83169" y="161290"/>
                  </a:lnTo>
                  <a:lnTo>
                    <a:pt x="41245" y="139700"/>
                  </a:lnTo>
                  <a:lnTo>
                    <a:pt x="15292" y="96520"/>
                  </a:lnTo>
                  <a:lnTo>
                    <a:pt x="8997" y="54610"/>
                  </a:lnTo>
                  <a:lnTo>
                    <a:pt x="10139" y="33020"/>
                  </a:lnTo>
                  <a:lnTo>
                    <a:pt x="14150" y="10160"/>
                  </a:lnTo>
                  <a:lnTo>
                    <a:pt x="37758" y="10160"/>
                  </a:lnTo>
                  <a:lnTo>
                    <a:pt x="12236" y="0"/>
                  </a:lnTo>
                  <a:close/>
                </a:path>
                <a:path w="245744" h="327659">
                  <a:moveTo>
                    <a:pt x="183578" y="60960"/>
                  </a:moveTo>
                  <a:lnTo>
                    <a:pt x="151229" y="81280"/>
                  </a:lnTo>
                  <a:lnTo>
                    <a:pt x="149301" y="88900"/>
                  </a:lnTo>
                  <a:lnTo>
                    <a:pt x="149774" y="90170"/>
                  </a:lnTo>
                  <a:lnTo>
                    <a:pt x="152648" y="90170"/>
                  </a:lnTo>
                  <a:lnTo>
                    <a:pt x="155335" y="85090"/>
                  </a:lnTo>
                  <a:lnTo>
                    <a:pt x="159277" y="80010"/>
                  </a:lnTo>
                  <a:lnTo>
                    <a:pt x="174811" y="69850"/>
                  </a:lnTo>
                  <a:lnTo>
                    <a:pt x="210966" y="69850"/>
                  </a:lnTo>
                  <a:lnTo>
                    <a:pt x="208701" y="68580"/>
                  </a:lnTo>
                  <a:lnTo>
                    <a:pt x="202100" y="64770"/>
                  </a:lnTo>
                  <a:lnTo>
                    <a:pt x="193652" y="62230"/>
                  </a:lnTo>
                  <a:lnTo>
                    <a:pt x="183578" y="60960"/>
                  </a:lnTo>
                  <a:close/>
                </a:path>
              </a:pathLst>
            </a:custGeom>
            <a:solidFill>
              <a:srgbClr val="F259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1737" y="6437248"/>
              <a:ext cx="170815" cy="179070"/>
            </a:xfrm>
            <a:custGeom>
              <a:avLst/>
              <a:gdLst/>
              <a:ahLst/>
              <a:cxnLst/>
              <a:rect l="l" t="t" r="r" b="b"/>
              <a:pathLst>
                <a:path w="170815" h="179070">
                  <a:moveTo>
                    <a:pt x="170345" y="82334"/>
                  </a:moveTo>
                  <a:lnTo>
                    <a:pt x="164719" y="85077"/>
                  </a:lnTo>
                  <a:lnTo>
                    <a:pt x="156552" y="88011"/>
                  </a:lnTo>
                  <a:lnTo>
                    <a:pt x="146659" y="88531"/>
                  </a:lnTo>
                  <a:lnTo>
                    <a:pt x="146697" y="87922"/>
                  </a:lnTo>
                  <a:lnTo>
                    <a:pt x="146799" y="86385"/>
                  </a:lnTo>
                  <a:lnTo>
                    <a:pt x="146888" y="84759"/>
                  </a:lnTo>
                  <a:lnTo>
                    <a:pt x="137629" y="32207"/>
                  </a:lnTo>
                  <a:lnTo>
                    <a:pt x="131572" y="24333"/>
                  </a:lnTo>
                  <a:lnTo>
                    <a:pt x="131572" y="118770"/>
                  </a:lnTo>
                  <a:lnTo>
                    <a:pt x="128905" y="130962"/>
                  </a:lnTo>
                  <a:lnTo>
                    <a:pt x="91782" y="158991"/>
                  </a:lnTo>
                  <a:lnTo>
                    <a:pt x="59867" y="163461"/>
                  </a:lnTo>
                  <a:lnTo>
                    <a:pt x="52959" y="161759"/>
                  </a:lnTo>
                  <a:lnTo>
                    <a:pt x="19659" y="137756"/>
                  </a:lnTo>
                  <a:lnTo>
                    <a:pt x="18008" y="132359"/>
                  </a:lnTo>
                  <a:lnTo>
                    <a:pt x="18008" y="119507"/>
                  </a:lnTo>
                  <a:lnTo>
                    <a:pt x="46532" y="93383"/>
                  </a:lnTo>
                  <a:lnTo>
                    <a:pt x="61988" y="90970"/>
                  </a:lnTo>
                  <a:lnTo>
                    <a:pt x="68224" y="90970"/>
                  </a:lnTo>
                  <a:lnTo>
                    <a:pt x="107708" y="97370"/>
                  </a:lnTo>
                  <a:lnTo>
                    <a:pt x="131572" y="118770"/>
                  </a:lnTo>
                  <a:lnTo>
                    <a:pt x="131572" y="24333"/>
                  </a:lnTo>
                  <a:lnTo>
                    <a:pt x="96431" y="2311"/>
                  </a:lnTo>
                  <a:lnTo>
                    <a:pt x="74828" y="0"/>
                  </a:lnTo>
                  <a:lnTo>
                    <a:pt x="66306" y="0"/>
                  </a:lnTo>
                  <a:lnTo>
                    <a:pt x="22326" y="19100"/>
                  </a:lnTo>
                  <a:lnTo>
                    <a:pt x="7366" y="48742"/>
                  </a:lnTo>
                  <a:lnTo>
                    <a:pt x="25349" y="48742"/>
                  </a:lnTo>
                  <a:lnTo>
                    <a:pt x="26047" y="45986"/>
                  </a:lnTo>
                  <a:lnTo>
                    <a:pt x="27393" y="41973"/>
                  </a:lnTo>
                  <a:lnTo>
                    <a:pt x="65049" y="16878"/>
                  </a:lnTo>
                  <a:lnTo>
                    <a:pt x="71031" y="16167"/>
                  </a:lnTo>
                  <a:lnTo>
                    <a:pt x="83464" y="16167"/>
                  </a:lnTo>
                  <a:lnTo>
                    <a:pt x="121285" y="37541"/>
                  </a:lnTo>
                  <a:lnTo>
                    <a:pt x="129311" y="76733"/>
                  </a:lnTo>
                  <a:lnTo>
                    <a:pt x="129400" y="82143"/>
                  </a:lnTo>
                  <a:lnTo>
                    <a:pt x="129286" y="84759"/>
                  </a:lnTo>
                  <a:lnTo>
                    <a:pt x="129057" y="87922"/>
                  </a:lnTo>
                  <a:lnTo>
                    <a:pt x="117576" y="83248"/>
                  </a:lnTo>
                  <a:lnTo>
                    <a:pt x="106997" y="79806"/>
                  </a:lnTo>
                  <a:lnTo>
                    <a:pt x="67462" y="73723"/>
                  </a:lnTo>
                  <a:lnTo>
                    <a:pt x="62255" y="73660"/>
                  </a:lnTo>
                  <a:lnTo>
                    <a:pt x="55346" y="73850"/>
                  </a:lnTo>
                  <a:lnTo>
                    <a:pt x="14820" y="87604"/>
                  </a:lnTo>
                  <a:lnTo>
                    <a:pt x="0" y="114350"/>
                  </a:lnTo>
                  <a:lnTo>
                    <a:pt x="12" y="134581"/>
                  </a:lnTo>
                  <a:lnTo>
                    <a:pt x="27622" y="170688"/>
                  </a:lnTo>
                  <a:lnTo>
                    <a:pt x="59486" y="178968"/>
                  </a:lnTo>
                  <a:lnTo>
                    <a:pt x="72910" y="178739"/>
                  </a:lnTo>
                  <a:lnTo>
                    <a:pt x="117970" y="166141"/>
                  </a:lnTo>
                  <a:lnTo>
                    <a:pt x="129057" y="159918"/>
                  </a:lnTo>
                  <a:lnTo>
                    <a:pt x="129057" y="178003"/>
                  </a:lnTo>
                  <a:lnTo>
                    <a:pt x="146659" y="178003"/>
                  </a:lnTo>
                  <a:lnTo>
                    <a:pt x="146659" y="159918"/>
                  </a:lnTo>
                  <a:lnTo>
                    <a:pt x="146659" y="105791"/>
                  </a:lnTo>
                  <a:lnTo>
                    <a:pt x="147434" y="105791"/>
                  </a:lnTo>
                  <a:lnTo>
                    <a:pt x="156298" y="105295"/>
                  </a:lnTo>
                  <a:lnTo>
                    <a:pt x="164058" y="103314"/>
                  </a:lnTo>
                  <a:lnTo>
                    <a:pt x="170345" y="100977"/>
                  </a:lnTo>
                  <a:lnTo>
                    <a:pt x="170345" y="90944"/>
                  </a:lnTo>
                  <a:lnTo>
                    <a:pt x="170345" y="88531"/>
                  </a:lnTo>
                  <a:lnTo>
                    <a:pt x="170345" y="82334"/>
                  </a:lnTo>
                  <a:close/>
                </a:path>
              </a:pathLst>
            </a:custGeom>
            <a:solidFill>
              <a:srgbClr val="0E32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437990" y="6398699"/>
            <a:ext cx="717550" cy="218440"/>
            <a:chOff x="437990" y="6398699"/>
            <a:chExt cx="717550" cy="218440"/>
          </a:xfrm>
        </p:grpSpPr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0112" y="6437991"/>
              <a:ext cx="170520" cy="17865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62622" y="6398704"/>
              <a:ext cx="292735" cy="217804"/>
            </a:xfrm>
            <a:custGeom>
              <a:avLst/>
              <a:gdLst/>
              <a:ahLst/>
              <a:cxnLst/>
              <a:rect l="l" t="t" r="r" b="b"/>
              <a:pathLst>
                <a:path w="292734" h="217804">
                  <a:moveTo>
                    <a:pt x="16522" y="57734"/>
                  </a:moveTo>
                  <a:lnTo>
                    <a:pt x="0" y="57734"/>
                  </a:lnTo>
                  <a:lnTo>
                    <a:pt x="0" y="217627"/>
                  </a:lnTo>
                  <a:lnTo>
                    <a:pt x="16522" y="217627"/>
                  </a:lnTo>
                  <a:lnTo>
                    <a:pt x="16522" y="57734"/>
                  </a:lnTo>
                  <a:close/>
                </a:path>
                <a:path w="292734" h="217804">
                  <a:moveTo>
                    <a:pt x="291223" y="57734"/>
                  </a:moveTo>
                  <a:lnTo>
                    <a:pt x="274701" y="57734"/>
                  </a:lnTo>
                  <a:lnTo>
                    <a:pt x="274701" y="217627"/>
                  </a:lnTo>
                  <a:lnTo>
                    <a:pt x="291223" y="217627"/>
                  </a:lnTo>
                  <a:lnTo>
                    <a:pt x="291223" y="57734"/>
                  </a:lnTo>
                  <a:close/>
                </a:path>
                <a:path w="292734" h="217804">
                  <a:moveTo>
                    <a:pt x="292722" y="4559"/>
                  </a:moveTo>
                  <a:lnTo>
                    <a:pt x="288163" y="0"/>
                  </a:lnTo>
                  <a:lnTo>
                    <a:pt x="276923" y="0"/>
                  </a:lnTo>
                  <a:lnTo>
                    <a:pt x="272364" y="4559"/>
                  </a:lnTo>
                  <a:lnTo>
                    <a:pt x="272364" y="15811"/>
                  </a:lnTo>
                  <a:lnTo>
                    <a:pt x="276923" y="20370"/>
                  </a:lnTo>
                  <a:lnTo>
                    <a:pt x="288163" y="20370"/>
                  </a:lnTo>
                  <a:lnTo>
                    <a:pt x="292722" y="15811"/>
                  </a:lnTo>
                  <a:lnTo>
                    <a:pt x="292722" y="10185"/>
                  </a:lnTo>
                  <a:lnTo>
                    <a:pt x="292722" y="4559"/>
                  </a:lnTo>
                  <a:close/>
                </a:path>
              </a:pathLst>
            </a:custGeom>
            <a:solidFill>
              <a:srgbClr val="0E32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6964" y="6437409"/>
              <a:ext cx="169525" cy="17892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7990" y="6437991"/>
              <a:ext cx="170520" cy="17865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860291" y="639869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15799" y="0"/>
                  </a:moveTo>
                  <a:lnTo>
                    <a:pt x="4556" y="0"/>
                  </a:lnTo>
                  <a:lnTo>
                    <a:pt x="0" y="4561"/>
                  </a:lnTo>
                  <a:lnTo>
                    <a:pt x="0" y="15811"/>
                  </a:lnTo>
                  <a:lnTo>
                    <a:pt x="4556" y="20373"/>
                  </a:lnTo>
                  <a:lnTo>
                    <a:pt x="15799" y="20373"/>
                  </a:lnTo>
                  <a:lnTo>
                    <a:pt x="20355" y="15811"/>
                  </a:lnTo>
                  <a:lnTo>
                    <a:pt x="20355" y="10186"/>
                  </a:lnTo>
                  <a:lnTo>
                    <a:pt x="20355" y="4561"/>
                  </a:lnTo>
                  <a:lnTo>
                    <a:pt x="15799" y="0"/>
                  </a:lnTo>
                  <a:close/>
                </a:path>
              </a:pathLst>
            </a:custGeom>
            <a:solidFill>
              <a:srgbClr val="0E32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0" y="0"/>
            <a:ext cx="1048722" cy="1162050"/>
          </a:xfrm>
          <a:custGeom>
            <a:avLst/>
            <a:gdLst/>
            <a:ahLst/>
            <a:cxnLst/>
            <a:rect l="l" t="t" r="r" b="b"/>
            <a:pathLst>
              <a:path w="879475" h="1162050">
                <a:moveTo>
                  <a:pt x="872168" y="0"/>
                </a:moveTo>
                <a:lnTo>
                  <a:pt x="0" y="0"/>
                </a:lnTo>
                <a:lnTo>
                  <a:pt x="0" y="1161977"/>
                </a:lnTo>
                <a:lnTo>
                  <a:pt x="47019" y="1152485"/>
                </a:lnTo>
                <a:lnTo>
                  <a:pt x="92749" y="1141114"/>
                </a:lnTo>
                <a:lnTo>
                  <a:pt x="137677" y="1127827"/>
                </a:lnTo>
                <a:lnTo>
                  <a:pt x="181755" y="1112672"/>
                </a:lnTo>
                <a:lnTo>
                  <a:pt x="224936" y="1095693"/>
                </a:lnTo>
                <a:lnTo>
                  <a:pt x="267174" y="1076940"/>
                </a:lnTo>
                <a:lnTo>
                  <a:pt x="308420" y="1056457"/>
                </a:lnTo>
                <a:lnTo>
                  <a:pt x="348628" y="1034293"/>
                </a:lnTo>
                <a:lnTo>
                  <a:pt x="387750" y="1010493"/>
                </a:lnTo>
                <a:lnTo>
                  <a:pt x="425739" y="985105"/>
                </a:lnTo>
                <a:lnTo>
                  <a:pt x="462547" y="958175"/>
                </a:lnTo>
                <a:lnTo>
                  <a:pt x="498128" y="929750"/>
                </a:lnTo>
                <a:lnTo>
                  <a:pt x="532434" y="899876"/>
                </a:lnTo>
                <a:lnTo>
                  <a:pt x="565418" y="868602"/>
                </a:lnTo>
                <a:lnTo>
                  <a:pt x="597033" y="835972"/>
                </a:lnTo>
                <a:lnTo>
                  <a:pt x="627230" y="802035"/>
                </a:lnTo>
                <a:lnTo>
                  <a:pt x="655964" y="766837"/>
                </a:lnTo>
                <a:lnTo>
                  <a:pt x="683187" y="730424"/>
                </a:lnTo>
                <a:lnTo>
                  <a:pt x="708851" y="692843"/>
                </a:lnTo>
                <a:lnTo>
                  <a:pt x="732909" y="654142"/>
                </a:lnTo>
                <a:lnTo>
                  <a:pt x="755315" y="614366"/>
                </a:lnTo>
                <a:lnTo>
                  <a:pt x="776020" y="573563"/>
                </a:lnTo>
                <a:lnTo>
                  <a:pt x="794977" y="531780"/>
                </a:lnTo>
                <a:lnTo>
                  <a:pt x="812140" y="489062"/>
                </a:lnTo>
                <a:lnTo>
                  <a:pt x="827460" y="445458"/>
                </a:lnTo>
                <a:lnTo>
                  <a:pt x="840891" y="401013"/>
                </a:lnTo>
                <a:lnTo>
                  <a:pt x="852386" y="355775"/>
                </a:lnTo>
                <a:lnTo>
                  <a:pt x="861897" y="309789"/>
                </a:lnTo>
                <a:lnTo>
                  <a:pt x="869376" y="263104"/>
                </a:lnTo>
                <a:lnTo>
                  <a:pt x="874777" y="215766"/>
                </a:lnTo>
                <a:lnTo>
                  <a:pt x="878052" y="167821"/>
                </a:lnTo>
                <a:lnTo>
                  <a:pt x="879154" y="119316"/>
                </a:lnTo>
                <a:lnTo>
                  <a:pt x="878052" y="70811"/>
                </a:lnTo>
                <a:lnTo>
                  <a:pt x="874777" y="22866"/>
                </a:lnTo>
                <a:lnTo>
                  <a:pt x="872168" y="0"/>
                </a:lnTo>
                <a:close/>
              </a:path>
            </a:pathLst>
          </a:custGeom>
          <a:solidFill>
            <a:srgbClr val="FAF2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0344144" y="6487667"/>
            <a:ext cx="1426845" cy="183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5" dirty="0">
                <a:solidFill>
                  <a:srgbClr val="0E326A"/>
                </a:solidFill>
                <a:latin typeface="Verdana"/>
                <a:cs typeface="Verdana"/>
                <a:hlinkClick r:id="rId12"/>
              </a:rPr>
              <a:t>www.ceicia.com</a:t>
            </a:r>
            <a:r>
              <a:rPr sz="1000" spc="130" dirty="0">
                <a:solidFill>
                  <a:srgbClr val="0E326A"/>
                </a:solidFill>
                <a:latin typeface="Verdana"/>
                <a:cs typeface="Verdana"/>
                <a:hlinkClick r:id="rId12"/>
              </a:rPr>
              <a:t> </a:t>
            </a:r>
            <a:r>
              <a:rPr sz="1000" spc="-120" dirty="0">
                <a:solidFill>
                  <a:srgbClr val="F25951"/>
                </a:solidFill>
                <a:latin typeface="Verdana"/>
                <a:cs typeface="Verdana"/>
              </a:rPr>
              <a:t>//</a:t>
            </a:r>
            <a:r>
              <a:rPr sz="1000" spc="50" dirty="0">
                <a:solidFill>
                  <a:srgbClr val="F25951"/>
                </a:solidFill>
                <a:latin typeface="Verdana"/>
                <a:cs typeface="Verdana"/>
              </a:rPr>
              <a:t> </a:t>
            </a:r>
            <a:fld id="{81D60167-4931-47E6-BA6A-407CBD079E47}" type="slidenum">
              <a:rPr sz="1000" b="1" spc="-110" dirty="0">
                <a:solidFill>
                  <a:srgbClr val="F25951"/>
                </a:solidFill>
                <a:latin typeface="Tahoma"/>
                <a:cs typeface="Tahoma"/>
              </a:rPr>
              <a:t>12</a:t>
            </a:fld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0FF1561-329A-45EA-8B7D-4B6CEAF7E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9412" y="-160804"/>
            <a:ext cx="5502587" cy="4031785"/>
          </a:xfrm>
        </p:spPr>
        <p:txBody>
          <a:bodyPr>
            <a:noAutofit/>
          </a:bodyPr>
          <a:lstStyle/>
          <a:p>
            <a:r>
              <a:rPr lang="en-US" b="1" kern="700" spc="300" dirty="0">
                <a:solidFill>
                  <a:srgbClr val="5F8C8F"/>
                </a:solidFill>
                <a:latin typeface="+mn-lt"/>
                <a:cs typeface="Arial" panose="020B0604020202020204" pitchFamily="34" charset="0"/>
              </a:rPr>
              <a:t>To you, what does this photo reflects?</a:t>
            </a:r>
            <a:br>
              <a:rPr lang="en-US" b="1" kern="700" spc="300" dirty="0">
                <a:solidFill>
                  <a:srgbClr val="5F8C8F"/>
                </a:solidFill>
              </a:rPr>
            </a:br>
            <a:r>
              <a:rPr lang="en-US" sz="800" b="1" u="sng" kern="700" spc="300" dirty="0">
                <a:solidFill>
                  <a:srgbClr val="5F8C8F"/>
                </a:solidFill>
              </a:rPr>
              <a:t>				</a:t>
            </a:r>
            <a:endParaRPr lang="en-HK" sz="800" b="1" kern="700" spc="300" dirty="0">
              <a:solidFill>
                <a:srgbClr val="5F8C8F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3241AE4-CD35-7EF4-0B7A-7B699CB24BFF}"/>
              </a:ext>
            </a:extLst>
          </p:cNvPr>
          <p:cNvSpPr/>
          <p:nvPr/>
        </p:nvSpPr>
        <p:spPr>
          <a:xfrm>
            <a:off x="1193587" y="-24062"/>
            <a:ext cx="5495826" cy="6858000"/>
          </a:xfrm>
          <a:custGeom>
            <a:avLst/>
            <a:gdLst>
              <a:gd name="connsiteX0" fmla="*/ 0 w 5495826"/>
              <a:gd name="connsiteY0" fmla="*/ 0 h 6858000"/>
              <a:gd name="connsiteX1" fmla="*/ 2158977 w 5495826"/>
              <a:gd name="connsiteY1" fmla="*/ 0 h 6858000"/>
              <a:gd name="connsiteX2" fmla="*/ 5379280 w 5495826"/>
              <a:gd name="connsiteY2" fmla="*/ 3183429 h 6858000"/>
              <a:gd name="connsiteX3" fmla="*/ 5382475 w 5495826"/>
              <a:gd name="connsiteY3" fmla="*/ 3738417 h 6858000"/>
              <a:gd name="connsiteX4" fmla="*/ 2298613 w 5495826"/>
              <a:gd name="connsiteY4" fmla="*/ 6858000 h 6858000"/>
              <a:gd name="connsiteX5" fmla="*/ 0 w 5495826"/>
              <a:gd name="connsiteY5" fmla="*/ 6858000 h 6858000"/>
              <a:gd name="connsiteX6" fmla="*/ 0 w 5495826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95826" h="6858000">
                <a:moveTo>
                  <a:pt x="0" y="0"/>
                </a:moveTo>
                <a:lnTo>
                  <a:pt x="2158977" y="0"/>
                </a:lnTo>
                <a:lnTo>
                  <a:pt x="5379280" y="3183429"/>
                </a:lnTo>
                <a:cubicBezTo>
                  <a:pt x="5533418" y="3335803"/>
                  <a:pt x="5534849" y="3584279"/>
                  <a:pt x="5382475" y="3738417"/>
                </a:cubicBezTo>
                <a:lnTo>
                  <a:pt x="22986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F8C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K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5690D9B-05EA-162C-C3BE-CA75F44B49BB}"/>
              </a:ext>
            </a:extLst>
          </p:cNvPr>
          <p:cNvSpPr/>
          <p:nvPr/>
        </p:nvSpPr>
        <p:spPr>
          <a:xfrm>
            <a:off x="634596" y="-24062"/>
            <a:ext cx="5495826" cy="6858000"/>
          </a:xfrm>
          <a:custGeom>
            <a:avLst/>
            <a:gdLst>
              <a:gd name="connsiteX0" fmla="*/ 0 w 5495826"/>
              <a:gd name="connsiteY0" fmla="*/ 0 h 6858000"/>
              <a:gd name="connsiteX1" fmla="*/ 2158977 w 5495826"/>
              <a:gd name="connsiteY1" fmla="*/ 0 h 6858000"/>
              <a:gd name="connsiteX2" fmla="*/ 5379280 w 5495826"/>
              <a:gd name="connsiteY2" fmla="*/ 3183429 h 6858000"/>
              <a:gd name="connsiteX3" fmla="*/ 5382475 w 5495826"/>
              <a:gd name="connsiteY3" fmla="*/ 3738417 h 6858000"/>
              <a:gd name="connsiteX4" fmla="*/ 2298613 w 5495826"/>
              <a:gd name="connsiteY4" fmla="*/ 6858000 h 6858000"/>
              <a:gd name="connsiteX5" fmla="*/ 0 w 5495826"/>
              <a:gd name="connsiteY5" fmla="*/ 6858000 h 6858000"/>
              <a:gd name="connsiteX6" fmla="*/ 0 w 5495826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95826" h="6858000">
                <a:moveTo>
                  <a:pt x="0" y="0"/>
                </a:moveTo>
                <a:lnTo>
                  <a:pt x="2158977" y="0"/>
                </a:lnTo>
                <a:lnTo>
                  <a:pt x="5379280" y="3183429"/>
                </a:lnTo>
                <a:cubicBezTo>
                  <a:pt x="5533418" y="3335803"/>
                  <a:pt x="5534849" y="3584279"/>
                  <a:pt x="5382475" y="3738417"/>
                </a:cubicBezTo>
                <a:lnTo>
                  <a:pt x="22986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K" dirty="0">
              <a:solidFill>
                <a:srgbClr val="5F8C8F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120BC3-B10E-1D55-2545-E4683EE10383}"/>
              </a:ext>
            </a:extLst>
          </p:cNvPr>
          <p:cNvSpPr/>
          <p:nvPr/>
        </p:nvSpPr>
        <p:spPr>
          <a:xfrm>
            <a:off x="0" y="-24063"/>
            <a:ext cx="5439573" cy="6858000"/>
          </a:xfrm>
          <a:custGeom>
            <a:avLst/>
            <a:gdLst>
              <a:gd name="connsiteX0" fmla="*/ 0 w 5495826"/>
              <a:gd name="connsiteY0" fmla="*/ 0 h 6858000"/>
              <a:gd name="connsiteX1" fmla="*/ 2158977 w 5495826"/>
              <a:gd name="connsiteY1" fmla="*/ 0 h 6858000"/>
              <a:gd name="connsiteX2" fmla="*/ 5379280 w 5495826"/>
              <a:gd name="connsiteY2" fmla="*/ 3183429 h 6858000"/>
              <a:gd name="connsiteX3" fmla="*/ 5382475 w 5495826"/>
              <a:gd name="connsiteY3" fmla="*/ 3738417 h 6858000"/>
              <a:gd name="connsiteX4" fmla="*/ 2298613 w 5495826"/>
              <a:gd name="connsiteY4" fmla="*/ 6858000 h 6858000"/>
              <a:gd name="connsiteX5" fmla="*/ 0 w 5495826"/>
              <a:gd name="connsiteY5" fmla="*/ 6858000 h 6858000"/>
              <a:gd name="connsiteX6" fmla="*/ 0 w 5495826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95826" h="6858000">
                <a:moveTo>
                  <a:pt x="0" y="0"/>
                </a:moveTo>
                <a:lnTo>
                  <a:pt x="2158977" y="0"/>
                </a:lnTo>
                <a:lnTo>
                  <a:pt x="5379280" y="3183429"/>
                </a:lnTo>
                <a:cubicBezTo>
                  <a:pt x="5533418" y="3335803"/>
                  <a:pt x="5534849" y="3584279"/>
                  <a:pt x="5382475" y="3738417"/>
                </a:cubicBezTo>
                <a:lnTo>
                  <a:pt x="22986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/>
            <a:stretch>
              <a:fillRect l="-7322" r="-7322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FCDD96-823F-23C5-5EAC-9FC67A4573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27330" r="19775" b="43678"/>
          <a:stretch/>
        </p:blipFill>
        <p:spPr>
          <a:xfrm>
            <a:off x="6002711" y="6315657"/>
            <a:ext cx="1325059" cy="4143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B5F85B-F704-6E33-6FDD-D4A53781234C}"/>
              </a:ext>
            </a:extLst>
          </p:cNvPr>
          <p:cNvSpPr txBox="1"/>
          <p:nvPr/>
        </p:nvSpPr>
        <p:spPr>
          <a:xfrm>
            <a:off x="6747386" y="3319506"/>
            <a:ext cx="523447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5F8C8F"/>
                </a:solidFill>
                <a:effectLst/>
                <a:latin typeface="Montserrat" panose="00000500000000000000" pitchFamily="2" charset="0"/>
              </a:rPr>
              <a:t>If you ask his creator Mr. Bruce Krebs he will reply:</a:t>
            </a:r>
            <a:r>
              <a:rPr lang="en-US" b="1" i="1" dirty="0">
                <a:solidFill>
                  <a:srgbClr val="5F8C8F"/>
                </a:solidFill>
                <a:effectLst/>
                <a:latin typeface="Montserrat" panose="00000500000000000000" pitchFamily="2" charset="0"/>
              </a:rPr>
              <a:t> “It’s the story of people who read in the heads of people who read, themselves in the heads of other people, and so on… A bit like the transfer of a culture from generation to generation … But sometimes one of them refuses to read, and as a result, everything goes downhill, and there is no recourse.”</a:t>
            </a:r>
            <a:endParaRPr lang="en-HK" b="1" dirty="0">
              <a:solidFill>
                <a:srgbClr val="5F8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27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 animBg="1"/>
      <p:bldP spid="24" grpId="0" animBg="1"/>
      <p:bldP spid="23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:a16="http://schemas.microsoft.com/office/drawing/2014/main" id="{50DA6EE2-6A69-EE9C-D07C-C83A81C43975}"/>
              </a:ext>
            </a:extLst>
          </p:cNvPr>
          <p:cNvSpPr/>
          <p:nvPr/>
        </p:nvSpPr>
        <p:spPr>
          <a:xfrm>
            <a:off x="-16979755" y="-304799"/>
            <a:ext cx="16979755" cy="7250134"/>
          </a:xfrm>
          <a:prstGeom prst="parallelogram">
            <a:avLst>
              <a:gd name="adj" fmla="val 24070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5BBD14E8-317C-9E74-FB56-1FD9E1994321}"/>
              </a:ext>
            </a:extLst>
          </p:cNvPr>
          <p:cNvSpPr/>
          <p:nvPr/>
        </p:nvSpPr>
        <p:spPr>
          <a:xfrm>
            <a:off x="-19095634" y="-304799"/>
            <a:ext cx="17266834" cy="7451396"/>
          </a:xfrm>
          <a:prstGeom prst="parallelogram">
            <a:avLst>
              <a:gd name="adj" fmla="val 24070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56E0A5E2-C499-6A0C-3E8A-455E52148274}"/>
              </a:ext>
            </a:extLst>
          </p:cNvPr>
          <p:cNvSpPr/>
          <p:nvPr/>
        </p:nvSpPr>
        <p:spPr>
          <a:xfrm>
            <a:off x="-21320053" y="-327580"/>
            <a:ext cx="17266834" cy="7451396"/>
          </a:xfrm>
          <a:prstGeom prst="parallelogram">
            <a:avLst>
              <a:gd name="adj" fmla="val 24070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9C82BAC3-2158-8869-BEC5-A37A92A6C876}"/>
              </a:ext>
            </a:extLst>
          </p:cNvPr>
          <p:cNvSpPr/>
          <p:nvPr/>
        </p:nvSpPr>
        <p:spPr>
          <a:xfrm>
            <a:off x="-23435932" y="-327580"/>
            <a:ext cx="17266834" cy="7451396"/>
          </a:xfrm>
          <a:prstGeom prst="parallelogram">
            <a:avLst>
              <a:gd name="adj" fmla="val 240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371B0CEF-4EB6-998C-172C-AD60A7224FB7}"/>
              </a:ext>
            </a:extLst>
          </p:cNvPr>
          <p:cNvSpPr/>
          <p:nvPr/>
        </p:nvSpPr>
        <p:spPr>
          <a:xfrm>
            <a:off x="-23728327" y="0"/>
            <a:ext cx="16871215" cy="7146596"/>
          </a:xfrm>
          <a:prstGeom prst="parallelogram">
            <a:avLst>
              <a:gd name="adj" fmla="val 240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85EB35-7530-62E6-4BDE-8BA9BB90D0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8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9D0DEC-ECC3-1BF3-D31D-232229945E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2" y="-36160"/>
            <a:ext cx="12192000" cy="6974952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50DA6EE2-6A69-EE9C-D07C-C83A81C43975}"/>
              </a:ext>
            </a:extLst>
          </p:cNvPr>
          <p:cNvSpPr/>
          <p:nvPr/>
        </p:nvSpPr>
        <p:spPr>
          <a:xfrm>
            <a:off x="-7557095" y="-223258"/>
            <a:ext cx="16871215" cy="7123787"/>
          </a:xfrm>
          <a:prstGeom prst="parallelogram">
            <a:avLst>
              <a:gd name="adj" fmla="val 24070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5BBD14E8-317C-9E74-FB56-1FD9E1994321}"/>
              </a:ext>
            </a:extLst>
          </p:cNvPr>
          <p:cNvSpPr/>
          <p:nvPr/>
        </p:nvSpPr>
        <p:spPr>
          <a:xfrm>
            <a:off x="-8688575" y="-254000"/>
            <a:ext cx="16871215" cy="7377815"/>
          </a:xfrm>
          <a:prstGeom prst="parallelogram">
            <a:avLst>
              <a:gd name="adj" fmla="val 24070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56E0A5E2-C499-6A0C-3E8A-455E52148274}"/>
              </a:ext>
            </a:extLst>
          </p:cNvPr>
          <p:cNvSpPr/>
          <p:nvPr/>
        </p:nvSpPr>
        <p:spPr>
          <a:xfrm>
            <a:off x="-9858156" y="-254000"/>
            <a:ext cx="16871215" cy="7377815"/>
          </a:xfrm>
          <a:prstGeom prst="parallelogram">
            <a:avLst>
              <a:gd name="adj" fmla="val 24070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9C82BAC3-2158-8869-BEC5-A37A92A6C876}"/>
              </a:ext>
            </a:extLst>
          </p:cNvPr>
          <p:cNvSpPr/>
          <p:nvPr/>
        </p:nvSpPr>
        <p:spPr>
          <a:xfrm>
            <a:off x="-10862933" y="-254000"/>
            <a:ext cx="16871215" cy="7377815"/>
          </a:xfrm>
          <a:prstGeom prst="parallelogram">
            <a:avLst>
              <a:gd name="adj" fmla="val 240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371B0CEF-4EB6-998C-172C-AD60A7224FB7}"/>
              </a:ext>
            </a:extLst>
          </p:cNvPr>
          <p:cNvSpPr/>
          <p:nvPr/>
        </p:nvSpPr>
        <p:spPr>
          <a:xfrm>
            <a:off x="-11867710" y="-350273"/>
            <a:ext cx="16871215" cy="7377815"/>
          </a:xfrm>
          <a:prstGeom prst="parallelogram">
            <a:avLst>
              <a:gd name="adj" fmla="val 240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1EB1E1-0F67-6230-6729-3688EE83ABE5}"/>
              </a:ext>
            </a:extLst>
          </p:cNvPr>
          <p:cNvSpPr txBox="1">
            <a:spLocks/>
          </p:cNvSpPr>
          <p:nvPr/>
        </p:nvSpPr>
        <p:spPr>
          <a:xfrm>
            <a:off x="779777" y="1024939"/>
            <a:ext cx="5032259" cy="4295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125" dirty="0">
                <a:solidFill>
                  <a:srgbClr val="0E326A"/>
                </a:solidFill>
                <a:latin typeface="Tahoma"/>
                <a:ea typeface="+mn-ea"/>
                <a:cs typeface="Tahoma"/>
              </a:rPr>
              <a:t>Everything is possible</a:t>
            </a:r>
            <a:br>
              <a:rPr lang="en-US" b="1" kern="700" spc="300" dirty="0">
                <a:solidFill>
                  <a:srgbClr val="0E1B37"/>
                </a:solidFill>
              </a:rPr>
            </a:br>
            <a:r>
              <a:rPr lang="en-US" sz="800" b="1" u="sng" kern="700" spc="300" dirty="0">
                <a:solidFill>
                  <a:srgbClr val="0E1B37"/>
                </a:solidFill>
              </a:rPr>
              <a:t>		</a:t>
            </a:r>
            <a:r>
              <a:rPr lang="en-US" sz="800" b="1" u="sng" kern="700" spc="300" dirty="0"/>
              <a:t>		</a:t>
            </a:r>
            <a:endParaRPr lang="en-HK" sz="800" b="1" kern="700" spc="3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E752295-A728-E9BF-6391-E38A16C63731}"/>
              </a:ext>
            </a:extLst>
          </p:cNvPr>
          <p:cNvSpPr txBox="1">
            <a:spLocks/>
          </p:cNvSpPr>
          <p:nvPr/>
        </p:nvSpPr>
        <p:spPr>
          <a:xfrm>
            <a:off x="-9497106" y="3282868"/>
            <a:ext cx="5128761" cy="21607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kern="700" spc="300" dirty="0">
                <a:solidFill>
                  <a:srgbClr val="4A4B7C">
                    <a:alpha val="0"/>
                  </a:srgbClr>
                </a:solidFill>
                <a:latin typeface="+mn-lt"/>
                <a:cs typeface="Arial" panose="020B0604020202020204" pitchFamily="34" charset="0"/>
              </a:rPr>
              <a:t>Coffee break</a:t>
            </a:r>
            <a:br>
              <a:rPr lang="en-US" b="1" kern="700" spc="300" dirty="0">
                <a:solidFill>
                  <a:srgbClr val="0E1B37">
                    <a:alpha val="0"/>
                  </a:srgbClr>
                </a:solidFill>
              </a:rPr>
            </a:br>
            <a:r>
              <a:rPr lang="en-US" sz="800" b="1" u="sng" kern="700" spc="300" dirty="0">
                <a:solidFill>
                  <a:srgbClr val="0E1B37">
                    <a:alpha val="0"/>
                  </a:srgbClr>
                </a:solidFill>
              </a:rPr>
              <a:t>		</a:t>
            </a:r>
            <a:r>
              <a:rPr lang="en-US" sz="800" b="1" u="sng" kern="700" spc="300" dirty="0">
                <a:solidFill>
                  <a:schemeClr val="tx1">
                    <a:alpha val="0"/>
                  </a:schemeClr>
                </a:solidFill>
              </a:rPr>
              <a:t>		</a:t>
            </a:r>
            <a:endParaRPr lang="en-HK" sz="800" b="1" kern="700" spc="300" dirty="0">
              <a:solidFill>
                <a:schemeClr val="tx1">
                  <a:alpha val="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868866-A8E1-3320-CF6A-EF40D9DBDFE3}"/>
              </a:ext>
            </a:extLst>
          </p:cNvPr>
          <p:cNvSpPr txBox="1"/>
          <p:nvPr/>
        </p:nvSpPr>
        <p:spPr>
          <a:xfrm>
            <a:off x="851611" y="4040904"/>
            <a:ext cx="41076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pc="55" dirty="0">
                <a:solidFill>
                  <a:srgbClr val="505050"/>
                </a:solidFill>
                <a:latin typeface="Verdana"/>
                <a:cs typeface="Verdana"/>
              </a:rPr>
              <a:t>Grow step by step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pc="55" dirty="0">
              <a:solidFill>
                <a:srgbClr val="505050"/>
              </a:solidFill>
              <a:latin typeface="Verdana"/>
              <a:cs typeface="Verdan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pc="55" dirty="0">
                <a:solidFill>
                  <a:srgbClr val="505050"/>
                </a:solidFill>
                <a:latin typeface="Verdana"/>
                <a:cs typeface="Verdana"/>
              </a:rPr>
              <a:t>Improve step by step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pc="55" dirty="0">
              <a:solidFill>
                <a:srgbClr val="505050"/>
              </a:solidFill>
              <a:latin typeface="Verdana"/>
              <a:cs typeface="Verdan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pc="55" dirty="0">
                <a:solidFill>
                  <a:srgbClr val="505050"/>
                </a:solidFill>
                <a:latin typeface="Verdana"/>
                <a:cs typeface="Verdana"/>
              </a:rPr>
              <a:t>Succeed step by step</a:t>
            </a:r>
            <a:endParaRPr lang="en-HK" spc="55" dirty="0">
              <a:solidFill>
                <a:srgbClr val="505050"/>
              </a:solidFill>
              <a:latin typeface="Verdana"/>
              <a:cs typeface="Verdana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189DAD-A165-062E-866C-CCDD6A7E8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512" y="6371195"/>
            <a:ext cx="1322947" cy="4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096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F06DBC1-B265-6CA8-51EB-780F269CAF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61857" y="-37237"/>
            <a:ext cx="10467764" cy="697850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53DBCBA-B271-39C3-9F1A-0DBCD1C257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0806" y="-217298"/>
            <a:ext cx="12405071" cy="7074351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50DA6EE2-6A69-EE9C-D07C-C83A81C43975}"/>
              </a:ext>
            </a:extLst>
          </p:cNvPr>
          <p:cNvSpPr/>
          <p:nvPr/>
        </p:nvSpPr>
        <p:spPr>
          <a:xfrm>
            <a:off x="4225589" y="-377876"/>
            <a:ext cx="16935574" cy="7469205"/>
          </a:xfrm>
          <a:prstGeom prst="parallelogram">
            <a:avLst>
              <a:gd name="adj" fmla="val 24070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CF2A51-27B8-77D7-C82D-07AD2186DCDB}"/>
              </a:ext>
            </a:extLst>
          </p:cNvPr>
          <p:cNvSpPr/>
          <p:nvPr/>
        </p:nvSpPr>
        <p:spPr>
          <a:xfrm>
            <a:off x="14537342" y="-55267"/>
            <a:ext cx="12192000" cy="6858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56E0A5E2-C499-6A0C-3E8A-455E52148274}"/>
              </a:ext>
            </a:extLst>
          </p:cNvPr>
          <p:cNvSpPr/>
          <p:nvPr/>
        </p:nvSpPr>
        <p:spPr>
          <a:xfrm>
            <a:off x="1422401" y="-457200"/>
            <a:ext cx="16935574" cy="7601866"/>
          </a:xfrm>
          <a:prstGeom prst="parallelogram">
            <a:avLst>
              <a:gd name="adj" fmla="val 24070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5BBD14E8-317C-9E74-FB56-1FD9E1994321}"/>
              </a:ext>
            </a:extLst>
          </p:cNvPr>
          <p:cNvSpPr/>
          <p:nvPr/>
        </p:nvSpPr>
        <p:spPr>
          <a:xfrm>
            <a:off x="2823995" y="-314241"/>
            <a:ext cx="16935574" cy="7505165"/>
          </a:xfrm>
          <a:prstGeom prst="parallelogram">
            <a:avLst>
              <a:gd name="adj" fmla="val 24070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9C82BAC3-2158-8869-BEC5-A37A92A6C876}"/>
              </a:ext>
            </a:extLst>
          </p:cNvPr>
          <p:cNvSpPr/>
          <p:nvPr/>
        </p:nvSpPr>
        <p:spPr>
          <a:xfrm>
            <a:off x="5506485" y="-331618"/>
            <a:ext cx="16935574" cy="7422947"/>
          </a:xfrm>
          <a:prstGeom prst="parallelogram">
            <a:avLst>
              <a:gd name="adj" fmla="val 240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B8A6F54-3AC9-1FCF-6C8F-C85B7F171071}"/>
              </a:ext>
            </a:extLst>
          </p:cNvPr>
          <p:cNvSpPr txBox="1">
            <a:spLocks/>
          </p:cNvSpPr>
          <p:nvPr/>
        </p:nvSpPr>
        <p:spPr>
          <a:xfrm>
            <a:off x="6308855" y="2371624"/>
            <a:ext cx="5128761" cy="21607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125" dirty="0">
                <a:solidFill>
                  <a:srgbClr val="0E326A"/>
                </a:solidFill>
                <a:latin typeface="Tahoma"/>
                <a:ea typeface="+mn-ea"/>
                <a:cs typeface="Tahoma"/>
              </a:rPr>
              <a:t>Don’t rush</a:t>
            </a:r>
            <a:r>
              <a:rPr lang="en-US" sz="3200" b="1" kern="700" spc="300" dirty="0">
                <a:solidFill>
                  <a:srgbClr val="4A4B7C"/>
                </a:solidFill>
                <a:latin typeface="+mn-lt"/>
                <a:cs typeface="Arial" panose="020B0604020202020204" pitchFamily="34" charset="0"/>
              </a:rPr>
              <a:t> </a:t>
            </a:r>
          </a:p>
          <a:p>
            <a:r>
              <a:rPr lang="en-US" sz="800" b="1" u="sng" kern="700" spc="300" dirty="0">
                <a:solidFill>
                  <a:srgbClr val="0E1B37"/>
                </a:solidFill>
              </a:rPr>
              <a:t>		</a:t>
            </a:r>
            <a:r>
              <a:rPr lang="en-US" sz="800" b="1" u="sng" kern="700" spc="300" dirty="0"/>
              <a:t>		</a:t>
            </a:r>
            <a:endParaRPr lang="en-HK" sz="800" b="1" kern="700" spc="30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5922277-F249-BC7F-05CE-2C63D792524D}"/>
              </a:ext>
            </a:extLst>
          </p:cNvPr>
          <p:cNvSpPr txBox="1">
            <a:spLocks/>
          </p:cNvSpPr>
          <p:nvPr/>
        </p:nvSpPr>
        <p:spPr>
          <a:xfrm>
            <a:off x="14526123" y="-37236"/>
            <a:ext cx="4619176" cy="43215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kern="700" spc="300" dirty="0">
                <a:solidFill>
                  <a:srgbClr val="4A4B7C">
                    <a:alpha val="0"/>
                  </a:srgbClr>
                </a:solidFill>
                <a:latin typeface="+mn-lt"/>
                <a:cs typeface="Arial" panose="020B0604020202020204" pitchFamily="34" charset="0"/>
              </a:rPr>
              <a:t>Discuss the DNA of NXT-Global</a:t>
            </a:r>
            <a:br>
              <a:rPr lang="en-US" b="1" kern="700" spc="300" dirty="0">
                <a:solidFill>
                  <a:srgbClr val="0E1B37">
                    <a:alpha val="0"/>
                  </a:srgbClr>
                </a:solidFill>
              </a:rPr>
            </a:br>
            <a:r>
              <a:rPr lang="en-US" sz="800" b="1" u="sng" kern="700" spc="300" dirty="0">
                <a:solidFill>
                  <a:srgbClr val="0E1B37">
                    <a:alpha val="0"/>
                  </a:srgbClr>
                </a:solidFill>
              </a:rPr>
              <a:t>		</a:t>
            </a:r>
            <a:r>
              <a:rPr lang="en-US" sz="800" b="1" u="sng" kern="700" spc="300" dirty="0">
                <a:solidFill>
                  <a:schemeClr val="tx1">
                    <a:alpha val="0"/>
                  </a:schemeClr>
                </a:solidFill>
              </a:rPr>
              <a:t>		</a:t>
            </a:r>
            <a:endParaRPr lang="en-HK" sz="800" b="1" kern="700" spc="300" dirty="0">
              <a:solidFill>
                <a:schemeClr val="tx1">
                  <a:alpha val="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24C693-2B56-6252-8248-9E2BF4AB7C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9481" y="6340689"/>
            <a:ext cx="1322947" cy="4145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8F4153-921E-B526-8DE9-F5E14A2A6E82}"/>
              </a:ext>
            </a:extLst>
          </p:cNvPr>
          <p:cNvSpPr txBox="1"/>
          <p:nvPr/>
        </p:nvSpPr>
        <p:spPr>
          <a:xfrm>
            <a:off x="6208763" y="4057543"/>
            <a:ext cx="550939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spc="55" dirty="0">
                <a:solidFill>
                  <a:srgbClr val="505050"/>
                </a:solidFill>
                <a:latin typeface="Verdana"/>
                <a:ea typeface="+mn-ea"/>
              </a:rPr>
              <a:t>Meaningful achievements take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spc="55" dirty="0">
              <a:solidFill>
                <a:srgbClr val="505050"/>
              </a:solidFill>
              <a:latin typeface="Verdana"/>
              <a:ea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spc="55" dirty="0" err="1">
                <a:solidFill>
                  <a:srgbClr val="505050"/>
                </a:solidFill>
                <a:latin typeface="Verdana"/>
                <a:ea typeface="+mn-ea"/>
              </a:rPr>
              <a:t>Ceicia</a:t>
            </a:r>
            <a:r>
              <a:rPr lang="en-US" sz="1800" spc="55" dirty="0">
                <a:solidFill>
                  <a:srgbClr val="505050"/>
                </a:solidFill>
                <a:latin typeface="Verdana"/>
                <a:ea typeface="+mn-ea"/>
              </a:rPr>
              <a:t> supports and guides you toward continuous improvement approach.</a:t>
            </a:r>
          </a:p>
          <a:p>
            <a:endParaRPr lang="en-US" sz="1800" spc="55" dirty="0">
              <a:solidFill>
                <a:srgbClr val="505050"/>
              </a:solidFill>
              <a:latin typeface="Verdana"/>
              <a:ea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pc="55" dirty="0">
                <a:solidFill>
                  <a:srgbClr val="505050"/>
                </a:solidFill>
                <a:latin typeface="Verdana"/>
              </a:rPr>
              <a:t>Aim at a people-oriented management.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4203687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EFA5A4-E0C7-06DD-7102-ABEC9449A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24" t="38976" r="61194" b="36764"/>
          <a:stretch/>
        </p:blipFill>
        <p:spPr>
          <a:xfrm>
            <a:off x="3790950" y="3247240"/>
            <a:ext cx="1533525" cy="1335199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D3251F88-D503-4A31-F7DC-98E960BA3865}"/>
              </a:ext>
            </a:extLst>
          </p:cNvPr>
          <p:cNvSpPr/>
          <p:nvPr/>
        </p:nvSpPr>
        <p:spPr>
          <a:xfrm>
            <a:off x="0" y="0"/>
            <a:ext cx="879475" cy="1162050"/>
          </a:xfrm>
          <a:custGeom>
            <a:avLst/>
            <a:gdLst/>
            <a:ahLst/>
            <a:cxnLst/>
            <a:rect l="l" t="t" r="r" b="b"/>
            <a:pathLst>
              <a:path w="879475" h="1162050">
                <a:moveTo>
                  <a:pt x="872168" y="0"/>
                </a:moveTo>
                <a:lnTo>
                  <a:pt x="0" y="0"/>
                </a:lnTo>
                <a:lnTo>
                  <a:pt x="0" y="1161977"/>
                </a:lnTo>
                <a:lnTo>
                  <a:pt x="47019" y="1152485"/>
                </a:lnTo>
                <a:lnTo>
                  <a:pt x="92749" y="1141114"/>
                </a:lnTo>
                <a:lnTo>
                  <a:pt x="137677" y="1127827"/>
                </a:lnTo>
                <a:lnTo>
                  <a:pt x="181755" y="1112672"/>
                </a:lnTo>
                <a:lnTo>
                  <a:pt x="224936" y="1095693"/>
                </a:lnTo>
                <a:lnTo>
                  <a:pt x="267174" y="1076940"/>
                </a:lnTo>
                <a:lnTo>
                  <a:pt x="308420" y="1056457"/>
                </a:lnTo>
                <a:lnTo>
                  <a:pt x="348628" y="1034293"/>
                </a:lnTo>
                <a:lnTo>
                  <a:pt x="387750" y="1010493"/>
                </a:lnTo>
                <a:lnTo>
                  <a:pt x="425739" y="985105"/>
                </a:lnTo>
                <a:lnTo>
                  <a:pt x="462547" y="958175"/>
                </a:lnTo>
                <a:lnTo>
                  <a:pt x="498128" y="929750"/>
                </a:lnTo>
                <a:lnTo>
                  <a:pt x="532434" y="899876"/>
                </a:lnTo>
                <a:lnTo>
                  <a:pt x="565418" y="868602"/>
                </a:lnTo>
                <a:lnTo>
                  <a:pt x="597033" y="835972"/>
                </a:lnTo>
                <a:lnTo>
                  <a:pt x="627230" y="802035"/>
                </a:lnTo>
                <a:lnTo>
                  <a:pt x="655964" y="766837"/>
                </a:lnTo>
                <a:lnTo>
                  <a:pt x="683187" y="730424"/>
                </a:lnTo>
                <a:lnTo>
                  <a:pt x="708851" y="692843"/>
                </a:lnTo>
                <a:lnTo>
                  <a:pt x="732909" y="654142"/>
                </a:lnTo>
                <a:lnTo>
                  <a:pt x="755315" y="614366"/>
                </a:lnTo>
                <a:lnTo>
                  <a:pt x="776020" y="573563"/>
                </a:lnTo>
                <a:lnTo>
                  <a:pt x="794977" y="531780"/>
                </a:lnTo>
                <a:lnTo>
                  <a:pt x="812140" y="489062"/>
                </a:lnTo>
                <a:lnTo>
                  <a:pt x="827460" y="445458"/>
                </a:lnTo>
                <a:lnTo>
                  <a:pt x="840891" y="401013"/>
                </a:lnTo>
                <a:lnTo>
                  <a:pt x="852386" y="355775"/>
                </a:lnTo>
                <a:lnTo>
                  <a:pt x="861897" y="309789"/>
                </a:lnTo>
                <a:lnTo>
                  <a:pt x="869376" y="263104"/>
                </a:lnTo>
                <a:lnTo>
                  <a:pt x="874777" y="215766"/>
                </a:lnTo>
                <a:lnTo>
                  <a:pt x="878052" y="167821"/>
                </a:lnTo>
                <a:lnTo>
                  <a:pt x="879154" y="119316"/>
                </a:lnTo>
                <a:lnTo>
                  <a:pt x="878052" y="70811"/>
                </a:lnTo>
                <a:lnTo>
                  <a:pt x="874777" y="22866"/>
                </a:lnTo>
                <a:lnTo>
                  <a:pt x="872168" y="0"/>
                </a:lnTo>
                <a:close/>
              </a:path>
            </a:pathLst>
          </a:custGeom>
          <a:solidFill>
            <a:srgbClr val="FAEE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F94E4233-7A30-EA52-CD83-1F03D0866E52}"/>
              </a:ext>
            </a:extLst>
          </p:cNvPr>
          <p:cNvSpPr txBox="1">
            <a:spLocks/>
          </p:cNvSpPr>
          <p:nvPr/>
        </p:nvSpPr>
        <p:spPr>
          <a:xfrm>
            <a:off x="3274357" y="764356"/>
            <a:ext cx="6071347" cy="48135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>
            <a:lvl1pPr>
              <a:defRPr sz="1400" b="0" i="0">
                <a:solidFill>
                  <a:srgbClr val="0E326A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 marR="5080" algn="ctr" defTabSz="914400">
              <a:lnSpc>
                <a:spcPct val="101899"/>
              </a:lnSpc>
              <a:spcBef>
                <a:spcPts val="25"/>
              </a:spcBef>
            </a:pPr>
            <a:r>
              <a:rPr lang="en-HK" sz="3200" b="1" kern="0" spc="125" dirty="0" err="1">
                <a:latin typeface="Montserrat" panose="00000500000000000000" pitchFamily="2" charset="0"/>
                <a:cs typeface="Tahoma"/>
              </a:rPr>
              <a:t>Ceicia</a:t>
            </a:r>
            <a:r>
              <a:rPr lang="en-HK" sz="3200" b="1" kern="0" spc="125" dirty="0">
                <a:latin typeface="Montserrat" panose="00000500000000000000" pitchFamily="2" charset="0"/>
                <a:cs typeface="Tahoma"/>
              </a:rPr>
              <a:t> makes it possible</a:t>
            </a:r>
            <a:endParaRPr lang="en-HK" sz="3200" kern="0" dirty="0">
              <a:latin typeface="Montserrat" panose="00000500000000000000" pitchFamily="2" charset="0"/>
              <a:cs typeface="Tahoma"/>
            </a:endParaRPr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D5FF076B-6708-6382-3C26-1772A51CA5BC}"/>
              </a:ext>
            </a:extLst>
          </p:cNvPr>
          <p:cNvSpPr txBox="1"/>
          <p:nvPr/>
        </p:nvSpPr>
        <p:spPr>
          <a:xfrm>
            <a:off x="4130661" y="500065"/>
            <a:ext cx="393067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defTabSz="914400">
              <a:spcBef>
                <a:spcPts val="100"/>
              </a:spcBef>
            </a:pPr>
            <a:r>
              <a:rPr sz="1400" spc="-165" dirty="0">
                <a:solidFill>
                  <a:srgbClr val="F25951"/>
                </a:solidFill>
                <a:latin typeface="Montserrat" panose="00000500000000000000" pitchFamily="2" charset="0"/>
                <a:cs typeface="Verdana"/>
              </a:rPr>
              <a:t>/</a:t>
            </a:r>
            <a:r>
              <a:rPr sz="1400" spc="-170" dirty="0">
                <a:solidFill>
                  <a:srgbClr val="F25951"/>
                </a:solidFill>
                <a:latin typeface="Montserrat" panose="00000500000000000000" pitchFamily="2" charset="0"/>
                <a:cs typeface="Verdana"/>
              </a:rPr>
              <a:t>/</a:t>
            </a:r>
            <a:r>
              <a:rPr sz="1400" spc="-125" dirty="0">
                <a:solidFill>
                  <a:srgbClr val="F25951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400" spc="5" dirty="0" err="1">
                <a:solidFill>
                  <a:srgbClr val="0E326A"/>
                </a:solidFill>
                <a:latin typeface="Montserrat" panose="00000500000000000000" pitchFamily="2" charset="0"/>
                <a:cs typeface="Verdana"/>
              </a:rPr>
              <a:t>Think</a:t>
            </a:r>
            <a:r>
              <a:rPr lang="fr-FR" sz="1400" spc="5" dirty="0">
                <a:solidFill>
                  <a:srgbClr val="0E326A"/>
                </a:solidFill>
                <a:latin typeface="Montserrat" panose="00000500000000000000" pitchFamily="2" charset="0"/>
                <a:cs typeface="Verdana"/>
              </a:rPr>
              <a:t> Harmony</a:t>
            </a:r>
            <a:endParaRPr sz="1400" dirty="0">
              <a:solidFill>
                <a:prstClr val="black"/>
              </a:solidFill>
              <a:latin typeface="Montserrat" panose="00000500000000000000" pitchFamily="2" charset="0"/>
              <a:cs typeface="Verdana"/>
            </a:endParaRP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C2D8CDEE-978E-47A4-5F40-B9119F807B4B}"/>
              </a:ext>
            </a:extLst>
          </p:cNvPr>
          <p:cNvSpPr txBox="1"/>
          <p:nvPr/>
        </p:nvSpPr>
        <p:spPr>
          <a:xfrm>
            <a:off x="1469240" y="1563450"/>
            <a:ext cx="9253520" cy="1465658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84150" marR="56515" indent="-171450" algn="ctr" defTabSz="914400">
              <a:lnSpc>
                <a:spcPct val="149200"/>
              </a:lnSpc>
              <a:spcBef>
                <a:spcPts val="1000"/>
              </a:spcBef>
              <a:spcAft>
                <a:spcPts val="1000"/>
              </a:spcAft>
              <a:buClr>
                <a:srgbClr val="F25951"/>
              </a:buClr>
              <a:buFont typeface="Arial MT"/>
              <a:buChar char="•"/>
              <a:tabLst>
                <a:tab pos="184150" algn="l"/>
              </a:tabLst>
            </a:pP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An </a:t>
            </a: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harmonized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ecosystem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will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bring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 the </a:t>
            </a: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utmost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 to </a:t>
            </a: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your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organization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.</a:t>
            </a:r>
            <a:endParaRPr lang="fr-FR" sz="1400" spc="30" dirty="0">
              <a:solidFill>
                <a:srgbClr val="404040"/>
              </a:solidFill>
              <a:latin typeface="Montserrat" panose="00000500000000000000" pitchFamily="2" charset="0"/>
              <a:cs typeface="Verdana"/>
            </a:endParaRPr>
          </a:p>
          <a:p>
            <a:pPr marL="184150" marR="56515" indent="-171450" algn="ctr" defTabSz="914400">
              <a:lnSpc>
                <a:spcPct val="149200"/>
              </a:lnSpc>
              <a:spcBef>
                <a:spcPts val="1000"/>
              </a:spcBef>
              <a:spcAft>
                <a:spcPts val="1000"/>
              </a:spcAft>
              <a:buClr>
                <a:srgbClr val="F25951"/>
              </a:buClr>
              <a:buFont typeface="Arial MT"/>
              <a:buChar char="•"/>
              <a:tabLst>
                <a:tab pos="184150" algn="l"/>
              </a:tabLst>
            </a:pPr>
            <a:r>
              <a:rPr lang="en-HK" sz="1400" spc="30" dirty="0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Business success goes with the emphasis of the human factor.</a:t>
            </a:r>
            <a:endParaRPr sz="1400" dirty="0">
              <a:solidFill>
                <a:prstClr val="black"/>
              </a:solidFill>
              <a:latin typeface="Montserrat" panose="00000500000000000000" pitchFamily="2" charset="0"/>
              <a:cs typeface="Verdana"/>
            </a:endParaRPr>
          </a:p>
          <a:p>
            <a:pPr marL="184150" marR="5080" indent="-171450" algn="ctr" defTabSz="914400">
              <a:lnSpc>
                <a:spcPct val="153300"/>
              </a:lnSpc>
              <a:spcBef>
                <a:spcPts val="1000"/>
              </a:spcBef>
              <a:spcAft>
                <a:spcPts val="1000"/>
              </a:spcAft>
              <a:buClr>
                <a:srgbClr val="F25951"/>
              </a:buClr>
              <a:buFont typeface="Arial MT"/>
              <a:buChar char="•"/>
              <a:tabLst>
                <a:tab pos="184150" algn="l"/>
              </a:tabLst>
            </a:pP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Give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your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 teams the </a:t>
            </a: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freedom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 to </a:t>
            </a: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feel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involved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  <a:cs typeface="Verdana"/>
              </a:rPr>
              <a:t>.</a:t>
            </a:r>
            <a:endParaRPr sz="1400" dirty="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23" name="object 30">
            <a:extLst>
              <a:ext uri="{FF2B5EF4-FFF2-40B4-BE49-F238E27FC236}">
                <a16:creationId xmlns:a16="http://schemas.microsoft.com/office/drawing/2014/main" id="{9B391D56-6F40-4E5C-CD89-A6CF362D1222}"/>
              </a:ext>
            </a:extLst>
          </p:cNvPr>
          <p:cNvSpPr txBox="1"/>
          <p:nvPr/>
        </p:nvSpPr>
        <p:spPr>
          <a:xfrm>
            <a:off x="10344144" y="6487667"/>
            <a:ext cx="1426845" cy="183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5" dirty="0">
                <a:solidFill>
                  <a:srgbClr val="0E326A"/>
                </a:solidFill>
                <a:latin typeface="Verdana"/>
                <a:cs typeface="Verdana"/>
                <a:hlinkClick r:id="rId3"/>
              </a:rPr>
              <a:t>www.ceicia.com</a:t>
            </a:r>
            <a:r>
              <a:rPr sz="1000" spc="130" dirty="0">
                <a:solidFill>
                  <a:srgbClr val="0E326A"/>
                </a:solidFill>
                <a:latin typeface="Verdana"/>
                <a:cs typeface="Verdana"/>
                <a:hlinkClick r:id="rId3"/>
              </a:rPr>
              <a:t> </a:t>
            </a:r>
            <a:r>
              <a:rPr sz="1000" spc="-120" dirty="0">
                <a:solidFill>
                  <a:srgbClr val="F25951"/>
                </a:solidFill>
                <a:latin typeface="Verdana"/>
                <a:cs typeface="Verdana"/>
              </a:rPr>
              <a:t>//</a:t>
            </a:r>
            <a:r>
              <a:rPr sz="1000" spc="50" dirty="0">
                <a:solidFill>
                  <a:srgbClr val="F25951"/>
                </a:solidFill>
                <a:latin typeface="Verdana"/>
                <a:cs typeface="Verdana"/>
              </a:rPr>
              <a:t> </a:t>
            </a:r>
            <a:fld id="{81D60167-4931-47E6-BA6A-407CBD079E47}" type="slidenum">
              <a:rPr sz="1000" b="1" spc="-110" dirty="0">
                <a:solidFill>
                  <a:srgbClr val="F25951"/>
                </a:solidFill>
                <a:latin typeface="Tahoma"/>
                <a:cs typeface="Tahoma"/>
              </a:rPr>
              <a:t>17</a:t>
            </a:fld>
            <a:endParaRPr sz="1000" dirty="0">
              <a:latin typeface="Tahoma"/>
              <a:cs typeface="Tahoma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F117C6A-79CF-9F4B-E46C-EA8567E8B7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27330" r="19775" b="43678"/>
          <a:stretch/>
        </p:blipFill>
        <p:spPr>
          <a:xfrm>
            <a:off x="342842" y="6230053"/>
            <a:ext cx="1325059" cy="41438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8FFBD25-0E03-2218-849F-709EF3C3AF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5" t="38976" r="85284" b="36764"/>
          <a:stretch/>
        </p:blipFill>
        <p:spPr>
          <a:xfrm>
            <a:off x="733840" y="3247239"/>
            <a:ext cx="1601552" cy="133519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CC8A5BC-50C9-278D-D2F2-0449F2B832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558" t="38976" r="36507" b="36764"/>
          <a:stretch/>
        </p:blipFill>
        <p:spPr>
          <a:xfrm>
            <a:off x="6780033" y="3247240"/>
            <a:ext cx="1601968" cy="133519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0D7D8EE-15DC-0339-91BA-4618A1AF59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029" t="38976" r="13357" b="39335"/>
          <a:stretch/>
        </p:blipFill>
        <p:spPr>
          <a:xfrm>
            <a:off x="9934575" y="3247240"/>
            <a:ext cx="1314450" cy="1193713"/>
          </a:xfrm>
          <a:prstGeom prst="rect">
            <a:avLst/>
          </a:prstGeom>
        </p:spPr>
      </p:pic>
      <p:sp>
        <p:nvSpPr>
          <p:cNvPr id="36" name="object 10">
            <a:extLst>
              <a:ext uri="{FF2B5EF4-FFF2-40B4-BE49-F238E27FC236}">
                <a16:creationId xmlns:a16="http://schemas.microsoft.com/office/drawing/2014/main" id="{97E11563-7DA9-3D6F-4ED2-41DAAA564B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9201" y="4658767"/>
            <a:ext cx="2537399" cy="13801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HK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Company diagnostic</a:t>
            </a:r>
            <a:endParaRPr sz="1600" dirty="0">
              <a:latin typeface="Montserrat" panose="00000500000000000000" pitchFamily="2" charset="0"/>
              <a:cs typeface="Tahoma"/>
            </a:endParaRPr>
          </a:p>
          <a:p>
            <a:pPr marL="12700" marR="5080">
              <a:lnSpc>
                <a:spcPct val="149200"/>
              </a:lnSpc>
              <a:spcBef>
                <a:spcPts val="434"/>
              </a:spcBef>
            </a:pPr>
            <a:r>
              <a:rPr lang="en-US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Understand the challenges encountered within your company and analyze their repercussions and solutions.</a:t>
            </a:r>
            <a:endParaRPr sz="1200" spc="-10" dirty="0">
              <a:solidFill>
                <a:srgbClr val="505050"/>
              </a:solidFill>
              <a:latin typeface="Montserrat" panose="00000500000000000000" pitchFamily="2" charset="0"/>
              <a:ea typeface="+mn-ea"/>
            </a:endParaRPr>
          </a:p>
        </p:txBody>
      </p:sp>
      <p:sp>
        <p:nvSpPr>
          <p:cNvPr id="37" name="object 10">
            <a:extLst>
              <a:ext uri="{FF2B5EF4-FFF2-40B4-BE49-F238E27FC236}">
                <a16:creationId xmlns:a16="http://schemas.microsoft.com/office/drawing/2014/main" id="{A26E2472-49E4-F355-B8C8-B5175590F5CF}"/>
              </a:ext>
            </a:extLst>
          </p:cNvPr>
          <p:cNvSpPr txBox="1">
            <a:spLocks/>
          </p:cNvSpPr>
          <p:nvPr/>
        </p:nvSpPr>
        <p:spPr>
          <a:xfrm>
            <a:off x="3443727" y="4550116"/>
            <a:ext cx="2537399" cy="1626407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Corrective action plan</a:t>
            </a:r>
          </a:p>
          <a:p>
            <a:pPr marL="12700" marR="5080">
              <a:lnSpc>
                <a:spcPct val="149200"/>
              </a:lnSpc>
              <a:spcBef>
                <a:spcPts val="434"/>
              </a:spcBef>
            </a:pP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Adopt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a </a:t>
            </a:r>
            <a:r>
              <a:rPr kumimoji="0" lang="fr-FR" sz="1200" b="1" i="0" u="none" strike="noStrike" kern="1200" cap="none" spc="105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« </a:t>
            </a:r>
            <a:r>
              <a:rPr lang="fr-FR" sz="1200" b="1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long-</a:t>
            </a:r>
            <a:r>
              <a:rPr lang="fr-FR" sz="1200" b="1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term</a:t>
            </a:r>
            <a:r>
              <a:rPr lang="fr-FR" sz="1200" b="1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b="1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temporary</a:t>
            </a:r>
            <a:r>
              <a:rPr kumimoji="0" lang="fr-FR" sz="1200" b="1" i="0" u="none" strike="noStrike" kern="1200" cap="none" spc="105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 </a:t>
            </a:r>
            <a:r>
              <a:rPr lang="fr-FR" sz="1200" b="1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concept</a:t>
            </a:r>
            <a:r>
              <a:rPr kumimoji="0" lang="fr-FR" sz="1200" b="1" i="0" u="none" strike="noStrike" kern="1200" cap="none" spc="105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 »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bringing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the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strength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of action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towards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trust,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belonging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and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appreciation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.</a:t>
            </a:r>
          </a:p>
        </p:txBody>
      </p:sp>
      <p:sp>
        <p:nvSpPr>
          <p:cNvPr id="38" name="object 10">
            <a:extLst>
              <a:ext uri="{FF2B5EF4-FFF2-40B4-BE49-F238E27FC236}">
                <a16:creationId xmlns:a16="http://schemas.microsoft.com/office/drawing/2014/main" id="{FB1E959C-8415-8085-3387-53FE358BEDD9}"/>
              </a:ext>
            </a:extLst>
          </p:cNvPr>
          <p:cNvSpPr txBox="1">
            <a:spLocks/>
          </p:cNvSpPr>
          <p:nvPr/>
        </p:nvSpPr>
        <p:spPr>
          <a:xfrm>
            <a:off x="6583454" y="4550117"/>
            <a:ext cx="2762250" cy="1597489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Support and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implementation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of solutions</a:t>
            </a:r>
            <a:endParaRPr lang="fr-FR" sz="1600" dirty="0">
              <a:latin typeface="Montserrat" panose="00000500000000000000" pitchFamily="2" charset="0"/>
              <a:cs typeface="Tahoma"/>
            </a:endParaRPr>
          </a:p>
          <a:p>
            <a:pPr marL="12700" marR="5080">
              <a:lnSpc>
                <a:spcPct val="149200"/>
              </a:lnSpc>
              <a:spcBef>
                <a:spcPts val="434"/>
              </a:spcBef>
            </a:pP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Make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your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clients and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partners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involved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in a constructive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cooperative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process.</a:t>
            </a:r>
          </a:p>
        </p:txBody>
      </p:sp>
      <p:sp>
        <p:nvSpPr>
          <p:cNvPr id="41" name="object 10">
            <a:extLst>
              <a:ext uri="{FF2B5EF4-FFF2-40B4-BE49-F238E27FC236}">
                <a16:creationId xmlns:a16="http://schemas.microsoft.com/office/drawing/2014/main" id="{7268D619-FB2A-F1BD-B26C-E3A1EE9513AB}"/>
              </a:ext>
            </a:extLst>
          </p:cNvPr>
          <p:cNvSpPr txBox="1">
            <a:spLocks/>
          </p:cNvSpPr>
          <p:nvPr/>
        </p:nvSpPr>
        <p:spPr>
          <a:xfrm>
            <a:off x="9654601" y="4567979"/>
            <a:ext cx="2537399" cy="165532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Results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cs typeface="Tahoma"/>
              </a:rPr>
              <a:t> &amp; insights</a:t>
            </a:r>
            <a:endParaRPr lang="fr-FR" sz="1600" dirty="0">
              <a:latin typeface="Montserrat" panose="00000500000000000000" pitchFamily="2" charset="0"/>
              <a:cs typeface="Tahoma"/>
            </a:endParaRPr>
          </a:p>
          <a:p>
            <a:pPr marL="12700" marR="5080">
              <a:lnSpc>
                <a:spcPct val="149200"/>
              </a:lnSpc>
              <a:spcBef>
                <a:spcPts val="434"/>
              </a:spcBef>
            </a:pPr>
            <a:r>
              <a:rPr lang="en-US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Increase your efficiency, productivity and performance for direct positive impact on your income,  employees and customers.</a:t>
            </a:r>
            <a:endParaRPr lang="fr-FR" sz="1200" spc="-10" dirty="0">
              <a:solidFill>
                <a:srgbClr val="505050"/>
              </a:solidFill>
              <a:latin typeface="Montserrat" panose="00000500000000000000" pitchFamily="2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13078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73914" y="655028"/>
            <a:ext cx="633199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07865">
              <a:lnSpc>
                <a:spcPct val="100000"/>
              </a:lnSpc>
              <a:spcBef>
                <a:spcPts val="100"/>
              </a:spcBef>
            </a:pPr>
            <a:r>
              <a:rPr spc="-165" dirty="0">
                <a:solidFill>
                  <a:srgbClr val="F25951"/>
                </a:solidFill>
                <a:latin typeface="Montserrat" panose="00000500000000000000" pitchFamily="2" charset="0"/>
              </a:rPr>
              <a:t>/</a:t>
            </a:r>
            <a:r>
              <a:rPr spc="-170" dirty="0">
                <a:solidFill>
                  <a:srgbClr val="F25951"/>
                </a:solidFill>
                <a:latin typeface="Montserrat" panose="00000500000000000000" pitchFamily="2" charset="0"/>
              </a:rPr>
              <a:t>/</a:t>
            </a:r>
            <a:r>
              <a:rPr spc="-125" dirty="0">
                <a:solidFill>
                  <a:srgbClr val="F25951"/>
                </a:solidFill>
                <a:latin typeface="Montserrat" panose="00000500000000000000" pitchFamily="2" charset="0"/>
              </a:rPr>
              <a:t> </a:t>
            </a:r>
            <a:r>
              <a:rPr lang="fr-FR" spc="5" dirty="0" err="1">
                <a:latin typeface="Montserrat" panose="00000500000000000000" pitchFamily="2" charset="0"/>
              </a:rPr>
              <a:t>Ceicia</a:t>
            </a:r>
            <a:endParaRPr spc="-40" dirty="0">
              <a:latin typeface="Montserrat" panose="00000500000000000000" pitchFamily="2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46896" y="1004485"/>
            <a:ext cx="4808675" cy="175189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313690" lvl="0" indent="0" algn="l" defTabSz="914400" rtl="0" eaLnBrk="1" fontAlgn="auto" latinLnBrk="0" hangingPunct="1">
              <a:lnSpc>
                <a:spcPct val="101899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HK" sz="3200" b="1" i="0" u="none" strike="noStrike" kern="1200" cap="none" spc="125" normalizeH="0" baseline="0" noProof="0" dirty="0">
                <a:ln>
                  <a:noFill/>
                </a:ln>
                <a:solidFill>
                  <a:srgbClr val="0E326A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More than a name, a state of mind,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Tahoma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50600"/>
              </a:lnSpc>
              <a:spcBef>
                <a:spcPts val="1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5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cs typeface="Verdana"/>
              </a:rPr>
              <a:t>Re-think the way you’re doing business to keep your talents, and customers delighted.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344144" y="6487667"/>
            <a:ext cx="1404620" cy="183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5" normalizeH="0" baseline="0" noProof="0" dirty="0">
                <a:ln>
                  <a:noFill/>
                </a:ln>
                <a:solidFill>
                  <a:srgbClr val="0E326A"/>
                </a:solidFill>
                <a:effectLst/>
                <a:uLnTx/>
                <a:uFillTx/>
                <a:latin typeface="Verdana"/>
                <a:ea typeface="+mn-ea"/>
                <a:cs typeface="Verdana"/>
                <a:hlinkClick r:id="rId2"/>
              </a:rPr>
              <a:t>www.ceicia.com</a:t>
            </a:r>
            <a:r>
              <a:rPr kumimoji="0" sz="1000" b="0" i="0" u="none" strike="noStrike" kern="1200" cap="none" spc="135" normalizeH="0" baseline="0" noProof="0" dirty="0">
                <a:ln>
                  <a:noFill/>
                </a:ln>
                <a:solidFill>
                  <a:srgbClr val="0E326A"/>
                </a:solidFill>
                <a:effectLst/>
                <a:uLnTx/>
                <a:uFillTx/>
                <a:latin typeface="Verdana"/>
                <a:ea typeface="+mn-ea"/>
                <a:cs typeface="Verdana"/>
                <a:hlinkClick r:id="rId2"/>
              </a:rPr>
              <a:t> </a:t>
            </a:r>
            <a:r>
              <a:rPr kumimoji="0" sz="1000" b="0" i="0" u="none" strike="noStrike" kern="1200" cap="none" spc="-120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//</a:t>
            </a:r>
            <a:r>
              <a:rPr kumimoji="0" sz="1000" b="0" i="0" u="none" strike="noStrike" kern="1200" cap="none" spc="5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fld id="{81D60167-4931-47E6-BA6A-407CBD079E47}" type="slidenum">
              <a:rPr kumimoji="0" sz="1000" b="1" i="0" u="none" strike="noStrike" kern="1200" cap="none" spc="40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B345D9-4C22-36B1-22D8-E8D4850B3B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27330" r="19775" b="43678"/>
          <a:stretch/>
        </p:blipFill>
        <p:spPr>
          <a:xfrm>
            <a:off x="342842" y="6230053"/>
            <a:ext cx="1325059" cy="414389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6F992C32-8A99-37EF-8CEB-9C566341552E}"/>
              </a:ext>
            </a:extLst>
          </p:cNvPr>
          <p:cNvSpPr/>
          <p:nvPr/>
        </p:nvSpPr>
        <p:spPr>
          <a:xfrm flipH="1">
            <a:off x="20649" y="93039"/>
            <a:ext cx="3483427" cy="6132405"/>
          </a:xfrm>
          <a:custGeom>
            <a:avLst/>
            <a:gdLst/>
            <a:ahLst/>
            <a:cxnLst/>
            <a:rect l="l" t="t" r="r" b="b"/>
            <a:pathLst>
              <a:path w="3579495" h="5749290">
                <a:moveTo>
                  <a:pt x="2905569" y="0"/>
                </a:moveTo>
                <a:lnTo>
                  <a:pt x="2857036" y="392"/>
                </a:lnTo>
                <a:lnTo>
                  <a:pt x="2808695" y="1567"/>
                </a:lnTo>
                <a:lnTo>
                  <a:pt x="2760552" y="3517"/>
                </a:lnTo>
                <a:lnTo>
                  <a:pt x="2712614" y="6237"/>
                </a:lnTo>
                <a:lnTo>
                  <a:pt x="2664886" y="9720"/>
                </a:lnTo>
                <a:lnTo>
                  <a:pt x="2617375" y="13960"/>
                </a:lnTo>
                <a:lnTo>
                  <a:pt x="2570087" y="18952"/>
                </a:lnTo>
                <a:lnTo>
                  <a:pt x="2523029" y="24689"/>
                </a:lnTo>
                <a:lnTo>
                  <a:pt x="2476205" y="31165"/>
                </a:lnTo>
                <a:lnTo>
                  <a:pt x="2429624" y="38373"/>
                </a:lnTo>
                <a:lnTo>
                  <a:pt x="2383289" y="46309"/>
                </a:lnTo>
                <a:lnTo>
                  <a:pt x="2337209" y="54965"/>
                </a:lnTo>
                <a:lnTo>
                  <a:pt x="2291389" y="64336"/>
                </a:lnTo>
                <a:lnTo>
                  <a:pt x="2245834" y="74415"/>
                </a:lnTo>
                <a:lnTo>
                  <a:pt x="2200553" y="85197"/>
                </a:lnTo>
                <a:lnTo>
                  <a:pt x="2155549" y="96675"/>
                </a:lnTo>
                <a:lnTo>
                  <a:pt x="2110830" y="108844"/>
                </a:lnTo>
                <a:lnTo>
                  <a:pt x="2066402" y="121696"/>
                </a:lnTo>
                <a:lnTo>
                  <a:pt x="2022271" y="135227"/>
                </a:lnTo>
                <a:lnTo>
                  <a:pt x="1978444" y="149429"/>
                </a:lnTo>
                <a:lnTo>
                  <a:pt x="1934925" y="164297"/>
                </a:lnTo>
                <a:lnTo>
                  <a:pt x="1891722" y="179825"/>
                </a:lnTo>
                <a:lnTo>
                  <a:pt x="1848841" y="196007"/>
                </a:lnTo>
                <a:lnTo>
                  <a:pt x="1806287" y="212836"/>
                </a:lnTo>
                <a:lnTo>
                  <a:pt x="1764067" y="230307"/>
                </a:lnTo>
                <a:lnTo>
                  <a:pt x="1722188" y="248413"/>
                </a:lnTo>
                <a:lnTo>
                  <a:pt x="1680655" y="267148"/>
                </a:lnTo>
                <a:lnTo>
                  <a:pt x="1639474" y="286506"/>
                </a:lnTo>
                <a:lnTo>
                  <a:pt x="1598652" y="306482"/>
                </a:lnTo>
                <a:lnTo>
                  <a:pt x="1558194" y="327068"/>
                </a:lnTo>
                <a:lnTo>
                  <a:pt x="1518108" y="348259"/>
                </a:lnTo>
                <a:lnTo>
                  <a:pt x="1478399" y="370049"/>
                </a:lnTo>
                <a:lnTo>
                  <a:pt x="1439073" y="392431"/>
                </a:lnTo>
                <a:lnTo>
                  <a:pt x="1400136" y="415400"/>
                </a:lnTo>
                <a:lnTo>
                  <a:pt x="1361595" y="438950"/>
                </a:lnTo>
                <a:lnTo>
                  <a:pt x="1323456" y="463074"/>
                </a:lnTo>
                <a:lnTo>
                  <a:pt x="1285725" y="487766"/>
                </a:lnTo>
                <a:lnTo>
                  <a:pt x="1248408" y="513020"/>
                </a:lnTo>
                <a:lnTo>
                  <a:pt x="1211511" y="538830"/>
                </a:lnTo>
                <a:lnTo>
                  <a:pt x="1175041" y="565190"/>
                </a:lnTo>
                <a:lnTo>
                  <a:pt x="1139004" y="592094"/>
                </a:lnTo>
                <a:lnTo>
                  <a:pt x="1103405" y="619536"/>
                </a:lnTo>
                <a:lnTo>
                  <a:pt x="1068251" y="647509"/>
                </a:lnTo>
                <a:lnTo>
                  <a:pt x="1033548" y="676008"/>
                </a:lnTo>
                <a:lnTo>
                  <a:pt x="999302" y="705027"/>
                </a:lnTo>
                <a:lnTo>
                  <a:pt x="965520" y="734559"/>
                </a:lnTo>
                <a:lnTo>
                  <a:pt x="932208" y="764598"/>
                </a:lnTo>
                <a:lnTo>
                  <a:pt x="899371" y="795138"/>
                </a:lnTo>
                <a:lnTo>
                  <a:pt x="867016" y="826173"/>
                </a:lnTo>
                <a:lnTo>
                  <a:pt x="835149" y="857697"/>
                </a:lnTo>
                <a:lnTo>
                  <a:pt x="803777" y="889704"/>
                </a:lnTo>
                <a:lnTo>
                  <a:pt x="772905" y="922188"/>
                </a:lnTo>
                <a:lnTo>
                  <a:pt x="742540" y="955143"/>
                </a:lnTo>
                <a:lnTo>
                  <a:pt x="712687" y="988562"/>
                </a:lnTo>
                <a:lnTo>
                  <a:pt x="683353" y="1022439"/>
                </a:lnTo>
                <a:lnTo>
                  <a:pt x="654545" y="1056769"/>
                </a:lnTo>
                <a:lnTo>
                  <a:pt x="626267" y="1091545"/>
                </a:lnTo>
                <a:lnTo>
                  <a:pt x="598527" y="1126761"/>
                </a:lnTo>
                <a:lnTo>
                  <a:pt x="571331" y="1162412"/>
                </a:lnTo>
                <a:lnTo>
                  <a:pt x="544684" y="1198490"/>
                </a:lnTo>
                <a:lnTo>
                  <a:pt x="518594" y="1234990"/>
                </a:lnTo>
                <a:lnTo>
                  <a:pt x="493065" y="1271906"/>
                </a:lnTo>
                <a:lnTo>
                  <a:pt x="468105" y="1309232"/>
                </a:lnTo>
                <a:lnTo>
                  <a:pt x="443719" y="1346961"/>
                </a:lnTo>
                <a:lnTo>
                  <a:pt x="419914" y="1385088"/>
                </a:lnTo>
                <a:lnTo>
                  <a:pt x="396695" y="1423606"/>
                </a:lnTo>
                <a:lnTo>
                  <a:pt x="374069" y="1462509"/>
                </a:lnTo>
                <a:lnTo>
                  <a:pt x="352043" y="1501791"/>
                </a:lnTo>
                <a:lnTo>
                  <a:pt x="330622" y="1541447"/>
                </a:lnTo>
                <a:lnTo>
                  <a:pt x="309812" y="1581469"/>
                </a:lnTo>
                <a:lnTo>
                  <a:pt x="289619" y="1621853"/>
                </a:lnTo>
                <a:lnTo>
                  <a:pt x="270051" y="1662591"/>
                </a:lnTo>
                <a:lnTo>
                  <a:pt x="251112" y="1703678"/>
                </a:lnTo>
                <a:lnTo>
                  <a:pt x="232809" y="1745107"/>
                </a:lnTo>
                <a:lnTo>
                  <a:pt x="215149" y="1786873"/>
                </a:lnTo>
                <a:lnTo>
                  <a:pt x="198137" y="1828969"/>
                </a:lnTo>
                <a:lnTo>
                  <a:pt x="181779" y="1871390"/>
                </a:lnTo>
                <a:lnTo>
                  <a:pt x="166083" y="1914129"/>
                </a:lnTo>
                <a:lnTo>
                  <a:pt x="151053" y="1957179"/>
                </a:lnTo>
                <a:lnTo>
                  <a:pt x="136696" y="2000536"/>
                </a:lnTo>
                <a:lnTo>
                  <a:pt x="123019" y="2044193"/>
                </a:lnTo>
                <a:lnTo>
                  <a:pt x="110026" y="2088143"/>
                </a:lnTo>
                <a:lnTo>
                  <a:pt x="97726" y="2132382"/>
                </a:lnTo>
                <a:lnTo>
                  <a:pt x="86123" y="2176901"/>
                </a:lnTo>
                <a:lnTo>
                  <a:pt x="75224" y="2221697"/>
                </a:lnTo>
                <a:lnTo>
                  <a:pt x="65035" y="2266761"/>
                </a:lnTo>
                <a:lnTo>
                  <a:pt x="55562" y="2312089"/>
                </a:lnTo>
                <a:lnTo>
                  <a:pt x="46812" y="2357674"/>
                </a:lnTo>
                <a:lnTo>
                  <a:pt x="38790" y="2403511"/>
                </a:lnTo>
                <a:lnTo>
                  <a:pt x="31503" y="2449592"/>
                </a:lnTo>
                <a:lnTo>
                  <a:pt x="24957" y="2495912"/>
                </a:lnTo>
                <a:lnTo>
                  <a:pt x="19158" y="2542465"/>
                </a:lnTo>
                <a:lnTo>
                  <a:pt x="14112" y="2589244"/>
                </a:lnTo>
                <a:lnTo>
                  <a:pt x="9826" y="2636245"/>
                </a:lnTo>
                <a:lnTo>
                  <a:pt x="6305" y="2683459"/>
                </a:lnTo>
                <a:lnTo>
                  <a:pt x="3555" y="2730882"/>
                </a:lnTo>
                <a:lnTo>
                  <a:pt x="1584" y="2778508"/>
                </a:lnTo>
                <a:lnTo>
                  <a:pt x="397" y="2826329"/>
                </a:lnTo>
                <a:lnTo>
                  <a:pt x="0" y="2874341"/>
                </a:lnTo>
                <a:lnTo>
                  <a:pt x="397" y="2922353"/>
                </a:lnTo>
                <a:lnTo>
                  <a:pt x="1584" y="2970174"/>
                </a:lnTo>
                <a:lnTo>
                  <a:pt x="3555" y="3017800"/>
                </a:lnTo>
                <a:lnTo>
                  <a:pt x="6305" y="3065223"/>
                </a:lnTo>
                <a:lnTo>
                  <a:pt x="9826" y="3112437"/>
                </a:lnTo>
                <a:lnTo>
                  <a:pt x="14112" y="3159437"/>
                </a:lnTo>
                <a:lnTo>
                  <a:pt x="19158" y="3206217"/>
                </a:lnTo>
                <a:lnTo>
                  <a:pt x="24957" y="3252770"/>
                </a:lnTo>
                <a:lnTo>
                  <a:pt x="31503" y="3299090"/>
                </a:lnTo>
                <a:lnTo>
                  <a:pt x="38790" y="3345171"/>
                </a:lnTo>
                <a:lnTo>
                  <a:pt x="46812" y="3391007"/>
                </a:lnTo>
                <a:lnTo>
                  <a:pt x="55562" y="3436592"/>
                </a:lnTo>
                <a:lnTo>
                  <a:pt x="65035" y="3481920"/>
                </a:lnTo>
                <a:lnTo>
                  <a:pt x="75224" y="3526985"/>
                </a:lnTo>
                <a:lnTo>
                  <a:pt x="86123" y="3571780"/>
                </a:lnTo>
                <a:lnTo>
                  <a:pt x="97726" y="3616300"/>
                </a:lnTo>
                <a:lnTo>
                  <a:pt x="110026" y="3660538"/>
                </a:lnTo>
                <a:lnTo>
                  <a:pt x="123019" y="3704488"/>
                </a:lnTo>
                <a:lnTo>
                  <a:pt x="136696" y="3748145"/>
                </a:lnTo>
                <a:lnTo>
                  <a:pt x="151053" y="3791502"/>
                </a:lnTo>
                <a:lnTo>
                  <a:pt x="166083" y="3834553"/>
                </a:lnTo>
                <a:lnTo>
                  <a:pt x="181779" y="3877291"/>
                </a:lnTo>
                <a:lnTo>
                  <a:pt x="198137" y="3919712"/>
                </a:lnTo>
                <a:lnTo>
                  <a:pt x="215149" y="3961808"/>
                </a:lnTo>
                <a:lnTo>
                  <a:pt x="232809" y="4003574"/>
                </a:lnTo>
                <a:lnTo>
                  <a:pt x="251112" y="4045004"/>
                </a:lnTo>
                <a:lnTo>
                  <a:pt x="270051" y="4086090"/>
                </a:lnTo>
                <a:lnTo>
                  <a:pt x="289619" y="4126829"/>
                </a:lnTo>
                <a:lnTo>
                  <a:pt x="309812" y="4167212"/>
                </a:lnTo>
                <a:lnTo>
                  <a:pt x="330622" y="4207234"/>
                </a:lnTo>
                <a:lnTo>
                  <a:pt x="352043" y="4246890"/>
                </a:lnTo>
                <a:lnTo>
                  <a:pt x="374069" y="4286172"/>
                </a:lnTo>
                <a:lnTo>
                  <a:pt x="396695" y="4325076"/>
                </a:lnTo>
                <a:lnTo>
                  <a:pt x="419914" y="4363594"/>
                </a:lnTo>
                <a:lnTo>
                  <a:pt x="443719" y="4401720"/>
                </a:lnTo>
                <a:lnTo>
                  <a:pt x="468105" y="4439449"/>
                </a:lnTo>
                <a:lnTo>
                  <a:pt x="493065" y="4476775"/>
                </a:lnTo>
                <a:lnTo>
                  <a:pt x="518594" y="4513691"/>
                </a:lnTo>
                <a:lnTo>
                  <a:pt x="544684" y="4550191"/>
                </a:lnTo>
                <a:lnTo>
                  <a:pt x="571331" y="4586269"/>
                </a:lnTo>
                <a:lnTo>
                  <a:pt x="598527" y="4621920"/>
                </a:lnTo>
                <a:lnTo>
                  <a:pt x="626267" y="4657136"/>
                </a:lnTo>
                <a:lnTo>
                  <a:pt x="654545" y="4691912"/>
                </a:lnTo>
                <a:lnTo>
                  <a:pt x="683353" y="4726242"/>
                </a:lnTo>
                <a:lnTo>
                  <a:pt x="712687" y="4760119"/>
                </a:lnTo>
                <a:lnTo>
                  <a:pt x="742540" y="4793539"/>
                </a:lnTo>
                <a:lnTo>
                  <a:pt x="772905" y="4826493"/>
                </a:lnTo>
                <a:lnTo>
                  <a:pt x="803777" y="4858977"/>
                </a:lnTo>
                <a:lnTo>
                  <a:pt x="835149" y="4890984"/>
                </a:lnTo>
                <a:lnTo>
                  <a:pt x="867016" y="4922508"/>
                </a:lnTo>
                <a:lnTo>
                  <a:pt x="899371" y="4953543"/>
                </a:lnTo>
                <a:lnTo>
                  <a:pt x="932208" y="4984083"/>
                </a:lnTo>
                <a:lnTo>
                  <a:pt x="965520" y="5014122"/>
                </a:lnTo>
                <a:lnTo>
                  <a:pt x="999302" y="5043654"/>
                </a:lnTo>
                <a:lnTo>
                  <a:pt x="1033548" y="5072673"/>
                </a:lnTo>
                <a:lnTo>
                  <a:pt x="1068251" y="5101172"/>
                </a:lnTo>
                <a:lnTo>
                  <a:pt x="1103405" y="5129145"/>
                </a:lnTo>
                <a:lnTo>
                  <a:pt x="1139004" y="5156587"/>
                </a:lnTo>
                <a:lnTo>
                  <a:pt x="1175041" y="5183491"/>
                </a:lnTo>
                <a:lnTo>
                  <a:pt x="1211511" y="5209851"/>
                </a:lnTo>
                <a:lnTo>
                  <a:pt x="1248408" y="5235661"/>
                </a:lnTo>
                <a:lnTo>
                  <a:pt x="1285725" y="5260916"/>
                </a:lnTo>
                <a:lnTo>
                  <a:pt x="1323456" y="5285608"/>
                </a:lnTo>
                <a:lnTo>
                  <a:pt x="1361595" y="5309731"/>
                </a:lnTo>
                <a:lnTo>
                  <a:pt x="1400136" y="5333281"/>
                </a:lnTo>
                <a:lnTo>
                  <a:pt x="1439073" y="5356250"/>
                </a:lnTo>
                <a:lnTo>
                  <a:pt x="1478399" y="5378632"/>
                </a:lnTo>
                <a:lnTo>
                  <a:pt x="1518108" y="5400422"/>
                </a:lnTo>
                <a:lnTo>
                  <a:pt x="1558194" y="5421613"/>
                </a:lnTo>
                <a:lnTo>
                  <a:pt x="1598652" y="5442200"/>
                </a:lnTo>
                <a:lnTo>
                  <a:pt x="1639474" y="5462175"/>
                </a:lnTo>
                <a:lnTo>
                  <a:pt x="1680655" y="5481533"/>
                </a:lnTo>
                <a:lnTo>
                  <a:pt x="1722188" y="5500268"/>
                </a:lnTo>
                <a:lnTo>
                  <a:pt x="1764067" y="5518374"/>
                </a:lnTo>
                <a:lnTo>
                  <a:pt x="1806287" y="5535845"/>
                </a:lnTo>
                <a:lnTo>
                  <a:pt x="1848841" y="5552674"/>
                </a:lnTo>
                <a:lnTo>
                  <a:pt x="1891722" y="5568856"/>
                </a:lnTo>
                <a:lnTo>
                  <a:pt x="1934925" y="5584384"/>
                </a:lnTo>
                <a:lnTo>
                  <a:pt x="1978444" y="5599252"/>
                </a:lnTo>
                <a:lnTo>
                  <a:pt x="2022271" y="5613454"/>
                </a:lnTo>
                <a:lnTo>
                  <a:pt x="2066402" y="5626985"/>
                </a:lnTo>
                <a:lnTo>
                  <a:pt x="2110830" y="5639837"/>
                </a:lnTo>
                <a:lnTo>
                  <a:pt x="2155549" y="5652006"/>
                </a:lnTo>
                <a:lnTo>
                  <a:pt x="2200553" y="5663484"/>
                </a:lnTo>
                <a:lnTo>
                  <a:pt x="2245834" y="5674266"/>
                </a:lnTo>
                <a:lnTo>
                  <a:pt x="2291389" y="5684345"/>
                </a:lnTo>
                <a:lnTo>
                  <a:pt x="2337209" y="5693716"/>
                </a:lnTo>
                <a:lnTo>
                  <a:pt x="2383289" y="5702372"/>
                </a:lnTo>
                <a:lnTo>
                  <a:pt x="2429624" y="5710308"/>
                </a:lnTo>
                <a:lnTo>
                  <a:pt x="2476205" y="5717516"/>
                </a:lnTo>
                <a:lnTo>
                  <a:pt x="2523029" y="5723992"/>
                </a:lnTo>
                <a:lnTo>
                  <a:pt x="2570087" y="5729729"/>
                </a:lnTo>
                <a:lnTo>
                  <a:pt x="2617375" y="5734721"/>
                </a:lnTo>
                <a:lnTo>
                  <a:pt x="2664886" y="5738961"/>
                </a:lnTo>
                <a:lnTo>
                  <a:pt x="2712614" y="5742444"/>
                </a:lnTo>
                <a:lnTo>
                  <a:pt x="2760552" y="5745164"/>
                </a:lnTo>
                <a:lnTo>
                  <a:pt x="2808695" y="5747114"/>
                </a:lnTo>
                <a:lnTo>
                  <a:pt x="2857036" y="5748289"/>
                </a:lnTo>
                <a:lnTo>
                  <a:pt x="2905569" y="5748682"/>
                </a:lnTo>
                <a:lnTo>
                  <a:pt x="2954102" y="5748289"/>
                </a:lnTo>
                <a:lnTo>
                  <a:pt x="3002444" y="5747114"/>
                </a:lnTo>
                <a:lnTo>
                  <a:pt x="3050587" y="5745164"/>
                </a:lnTo>
                <a:lnTo>
                  <a:pt x="3098525" y="5742444"/>
                </a:lnTo>
                <a:lnTo>
                  <a:pt x="3146253" y="5738961"/>
                </a:lnTo>
                <a:lnTo>
                  <a:pt x="3193764" y="5734721"/>
                </a:lnTo>
                <a:lnTo>
                  <a:pt x="3241052" y="5729729"/>
                </a:lnTo>
                <a:lnTo>
                  <a:pt x="3288111" y="5723992"/>
                </a:lnTo>
                <a:lnTo>
                  <a:pt x="3334934" y="5717516"/>
                </a:lnTo>
                <a:lnTo>
                  <a:pt x="3381516" y="5710308"/>
                </a:lnTo>
                <a:lnTo>
                  <a:pt x="3427850" y="5702372"/>
                </a:lnTo>
                <a:lnTo>
                  <a:pt x="3473931" y="5693716"/>
                </a:lnTo>
                <a:lnTo>
                  <a:pt x="3519751" y="5684345"/>
                </a:lnTo>
                <a:lnTo>
                  <a:pt x="3565305" y="5674266"/>
                </a:lnTo>
                <a:lnTo>
                  <a:pt x="3579125" y="5670975"/>
                </a:lnTo>
                <a:lnTo>
                  <a:pt x="3579125" y="77706"/>
                </a:lnTo>
                <a:lnTo>
                  <a:pt x="3519751" y="64336"/>
                </a:lnTo>
                <a:lnTo>
                  <a:pt x="3473931" y="54965"/>
                </a:lnTo>
                <a:lnTo>
                  <a:pt x="3427850" y="46309"/>
                </a:lnTo>
                <a:lnTo>
                  <a:pt x="3381516" y="38373"/>
                </a:lnTo>
                <a:lnTo>
                  <a:pt x="3334934" y="31165"/>
                </a:lnTo>
                <a:lnTo>
                  <a:pt x="3288111" y="24689"/>
                </a:lnTo>
                <a:lnTo>
                  <a:pt x="3241052" y="18952"/>
                </a:lnTo>
                <a:lnTo>
                  <a:pt x="3193764" y="13960"/>
                </a:lnTo>
                <a:lnTo>
                  <a:pt x="3146253" y="9720"/>
                </a:lnTo>
                <a:lnTo>
                  <a:pt x="3098525" y="6237"/>
                </a:lnTo>
                <a:lnTo>
                  <a:pt x="3050587" y="3517"/>
                </a:lnTo>
                <a:lnTo>
                  <a:pt x="3002444" y="1567"/>
                </a:lnTo>
                <a:lnTo>
                  <a:pt x="2954102" y="392"/>
                </a:lnTo>
                <a:lnTo>
                  <a:pt x="2905569" y="0"/>
                </a:lnTo>
                <a:close/>
              </a:path>
            </a:pathLst>
          </a:custGeom>
          <a:solidFill>
            <a:srgbClr val="FAF2E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2">
            <a:extLst>
              <a:ext uri="{FF2B5EF4-FFF2-40B4-BE49-F238E27FC236}">
                <a16:creationId xmlns:a16="http://schemas.microsoft.com/office/drawing/2014/main" id="{A8496B7B-D6E3-4212-301D-EE26199A5C14}"/>
              </a:ext>
            </a:extLst>
          </p:cNvPr>
          <p:cNvGrpSpPr/>
          <p:nvPr/>
        </p:nvGrpSpPr>
        <p:grpSpPr>
          <a:xfrm>
            <a:off x="2671572" y="1772395"/>
            <a:ext cx="3424428" cy="3137814"/>
            <a:chOff x="4529328" y="2404666"/>
            <a:chExt cx="3057525" cy="2801620"/>
          </a:xfrm>
        </p:grpSpPr>
        <p:sp>
          <p:nvSpPr>
            <p:cNvPr id="35" name="object 3">
              <a:extLst>
                <a:ext uri="{FF2B5EF4-FFF2-40B4-BE49-F238E27FC236}">
                  <a16:creationId xmlns:a16="http://schemas.microsoft.com/office/drawing/2014/main" id="{7FDCF0DC-34A4-1F45-02E1-2BCCC277052D}"/>
                </a:ext>
              </a:extLst>
            </p:cNvPr>
            <p:cNvSpPr/>
            <p:nvPr/>
          </p:nvSpPr>
          <p:spPr>
            <a:xfrm>
              <a:off x="4671645" y="2418953"/>
              <a:ext cx="2773045" cy="2773045"/>
            </a:xfrm>
            <a:custGeom>
              <a:avLst/>
              <a:gdLst/>
              <a:ahLst/>
              <a:cxnLst/>
              <a:rect l="l" t="t" r="r" b="b"/>
              <a:pathLst>
                <a:path w="2773045" h="2773045">
                  <a:moveTo>
                    <a:pt x="0" y="1386254"/>
                  </a:moveTo>
                  <a:lnTo>
                    <a:pt x="838" y="1337586"/>
                  </a:lnTo>
                  <a:lnTo>
                    <a:pt x="3334" y="1289341"/>
                  </a:lnTo>
                  <a:lnTo>
                    <a:pt x="7462" y="1241543"/>
                  </a:lnTo>
                  <a:lnTo>
                    <a:pt x="13192" y="1194222"/>
                  </a:lnTo>
                  <a:lnTo>
                    <a:pt x="20499" y="1147405"/>
                  </a:lnTo>
                  <a:lnTo>
                    <a:pt x="29354" y="1101119"/>
                  </a:lnTo>
                  <a:lnTo>
                    <a:pt x="39730" y="1055392"/>
                  </a:lnTo>
                  <a:lnTo>
                    <a:pt x="51599" y="1010251"/>
                  </a:lnTo>
                  <a:lnTo>
                    <a:pt x="64933" y="965723"/>
                  </a:lnTo>
                  <a:lnTo>
                    <a:pt x="79707" y="921837"/>
                  </a:lnTo>
                  <a:lnTo>
                    <a:pt x="95891" y="878619"/>
                  </a:lnTo>
                  <a:lnTo>
                    <a:pt x="113458" y="836097"/>
                  </a:lnTo>
                  <a:lnTo>
                    <a:pt x="132382" y="794299"/>
                  </a:lnTo>
                  <a:lnTo>
                    <a:pt x="152633" y="753252"/>
                  </a:lnTo>
                  <a:lnTo>
                    <a:pt x="174186" y="712984"/>
                  </a:lnTo>
                  <a:lnTo>
                    <a:pt x="197012" y="673522"/>
                  </a:lnTo>
                  <a:lnTo>
                    <a:pt x="221084" y="634893"/>
                  </a:lnTo>
                  <a:lnTo>
                    <a:pt x="246375" y="597125"/>
                  </a:lnTo>
                  <a:lnTo>
                    <a:pt x="272856" y="560246"/>
                  </a:lnTo>
                  <a:lnTo>
                    <a:pt x="300501" y="524284"/>
                  </a:lnTo>
                  <a:lnTo>
                    <a:pt x="329282" y="489264"/>
                  </a:lnTo>
                  <a:lnTo>
                    <a:pt x="359172" y="455216"/>
                  </a:lnTo>
                  <a:lnTo>
                    <a:pt x="390142" y="422166"/>
                  </a:lnTo>
                  <a:lnTo>
                    <a:pt x="422166" y="390142"/>
                  </a:lnTo>
                  <a:lnTo>
                    <a:pt x="455216" y="359172"/>
                  </a:lnTo>
                  <a:lnTo>
                    <a:pt x="489264" y="329282"/>
                  </a:lnTo>
                  <a:lnTo>
                    <a:pt x="524284" y="300501"/>
                  </a:lnTo>
                  <a:lnTo>
                    <a:pt x="560246" y="272856"/>
                  </a:lnTo>
                  <a:lnTo>
                    <a:pt x="597125" y="246375"/>
                  </a:lnTo>
                  <a:lnTo>
                    <a:pt x="634893" y="221084"/>
                  </a:lnTo>
                  <a:lnTo>
                    <a:pt x="673522" y="197012"/>
                  </a:lnTo>
                  <a:lnTo>
                    <a:pt x="712984" y="174186"/>
                  </a:lnTo>
                  <a:lnTo>
                    <a:pt x="753252" y="152633"/>
                  </a:lnTo>
                  <a:lnTo>
                    <a:pt x="794299" y="132382"/>
                  </a:lnTo>
                  <a:lnTo>
                    <a:pt x="836097" y="113458"/>
                  </a:lnTo>
                  <a:lnTo>
                    <a:pt x="878619" y="95891"/>
                  </a:lnTo>
                  <a:lnTo>
                    <a:pt x="921837" y="79707"/>
                  </a:lnTo>
                  <a:lnTo>
                    <a:pt x="965723" y="64933"/>
                  </a:lnTo>
                  <a:lnTo>
                    <a:pt x="1010251" y="51599"/>
                  </a:lnTo>
                  <a:lnTo>
                    <a:pt x="1055392" y="39730"/>
                  </a:lnTo>
                  <a:lnTo>
                    <a:pt x="1101119" y="29354"/>
                  </a:lnTo>
                  <a:lnTo>
                    <a:pt x="1147405" y="20499"/>
                  </a:lnTo>
                  <a:lnTo>
                    <a:pt x="1194222" y="13192"/>
                  </a:lnTo>
                  <a:lnTo>
                    <a:pt x="1241543" y="7462"/>
                  </a:lnTo>
                  <a:lnTo>
                    <a:pt x="1289341" y="3334"/>
                  </a:lnTo>
                  <a:lnTo>
                    <a:pt x="1337586" y="838"/>
                  </a:lnTo>
                  <a:lnTo>
                    <a:pt x="1386254" y="0"/>
                  </a:lnTo>
                  <a:lnTo>
                    <a:pt x="1434921" y="838"/>
                  </a:lnTo>
                  <a:lnTo>
                    <a:pt x="1483166" y="3334"/>
                  </a:lnTo>
                  <a:lnTo>
                    <a:pt x="1530964" y="7462"/>
                  </a:lnTo>
                  <a:lnTo>
                    <a:pt x="1578285" y="13192"/>
                  </a:lnTo>
                  <a:lnTo>
                    <a:pt x="1625102" y="20499"/>
                  </a:lnTo>
                  <a:lnTo>
                    <a:pt x="1671388" y="29354"/>
                  </a:lnTo>
                  <a:lnTo>
                    <a:pt x="1717115" y="39730"/>
                  </a:lnTo>
                  <a:lnTo>
                    <a:pt x="1762256" y="51599"/>
                  </a:lnTo>
                  <a:lnTo>
                    <a:pt x="1806784" y="64933"/>
                  </a:lnTo>
                  <a:lnTo>
                    <a:pt x="1850670" y="79707"/>
                  </a:lnTo>
                  <a:lnTo>
                    <a:pt x="1893888" y="95891"/>
                  </a:lnTo>
                  <a:lnTo>
                    <a:pt x="1936410" y="113458"/>
                  </a:lnTo>
                  <a:lnTo>
                    <a:pt x="1978208" y="132382"/>
                  </a:lnTo>
                  <a:lnTo>
                    <a:pt x="2019255" y="152633"/>
                  </a:lnTo>
                  <a:lnTo>
                    <a:pt x="2059523" y="174186"/>
                  </a:lnTo>
                  <a:lnTo>
                    <a:pt x="2098985" y="197012"/>
                  </a:lnTo>
                  <a:lnTo>
                    <a:pt x="2137614" y="221084"/>
                  </a:lnTo>
                  <a:lnTo>
                    <a:pt x="2175382" y="246375"/>
                  </a:lnTo>
                  <a:lnTo>
                    <a:pt x="2212261" y="272856"/>
                  </a:lnTo>
                  <a:lnTo>
                    <a:pt x="2248224" y="300501"/>
                  </a:lnTo>
                  <a:lnTo>
                    <a:pt x="2283243" y="329282"/>
                  </a:lnTo>
                  <a:lnTo>
                    <a:pt x="2317291" y="359172"/>
                  </a:lnTo>
                  <a:lnTo>
                    <a:pt x="2350341" y="390142"/>
                  </a:lnTo>
                  <a:lnTo>
                    <a:pt x="2382365" y="422166"/>
                  </a:lnTo>
                  <a:lnTo>
                    <a:pt x="2413335" y="455216"/>
                  </a:lnTo>
                  <a:lnTo>
                    <a:pt x="2443225" y="489264"/>
                  </a:lnTo>
                  <a:lnTo>
                    <a:pt x="2472006" y="524284"/>
                  </a:lnTo>
                  <a:lnTo>
                    <a:pt x="2499651" y="560246"/>
                  </a:lnTo>
                  <a:lnTo>
                    <a:pt x="2526132" y="597125"/>
                  </a:lnTo>
                  <a:lnTo>
                    <a:pt x="2551423" y="634893"/>
                  </a:lnTo>
                  <a:lnTo>
                    <a:pt x="2575495" y="673522"/>
                  </a:lnTo>
                  <a:lnTo>
                    <a:pt x="2598321" y="712984"/>
                  </a:lnTo>
                  <a:lnTo>
                    <a:pt x="2619874" y="753252"/>
                  </a:lnTo>
                  <a:lnTo>
                    <a:pt x="2640125" y="794299"/>
                  </a:lnTo>
                  <a:lnTo>
                    <a:pt x="2659049" y="836097"/>
                  </a:lnTo>
                  <a:lnTo>
                    <a:pt x="2676616" y="878619"/>
                  </a:lnTo>
                  <a:lnTo>
                    <a:pt x="2692800" y="921837"/>
                  </a:lnTo>
                  <a:lnTo>
                    <a:pt x="2707574" y="965723"/>
                  </a:lnTo>
                  <a:lnTo>
                    <a:pt x="2720909" y="1010251"/>
                  </a:lnTo>
                  <a:lnTo>
                    <a:pt x="2732778" y="1055392"/>
                  </a:lnTo>
                  <a:lnTo>
                    <a:pt x="2743153" y="1101119"/>
                  </a:lnTo>
                  <a:lnTo>
                    <a:pt x="2752008" y="1147405"/>
                  </a:lnTo>
                  <a:lnTo>
                    <a:pt x="2759315" y="1194222"/>
                  </a:lnTo>
                  <a:lnTo>
                    <a:pt x="2765045" y="1241543"/>
                  </a:lnTo>
                  <a:lnTo>
                    <a:pt x="2769173" y="1289341"/>
                  </a:lnTo>
                  <a:lnTo>
                    <a:pt x="2771669" y="1337586"/>
                  </a:lnTo>
                  <a:lnTo>
                    <a:pt x="2772508" y="1386254"/>
                  </a:lnTo>
                  <a:lnTo>
                    <a:pt x="2771669" y="1434921"/>
                  </a:lnTo>
                  <a:lnTo>
                    <a:pt x="2769173" y="1483166"/>
                  </a:lnTo>
                  <a:lnTo>
                    <a:pt x="2765045" y="1530964"/>
                  </a:lnTo>
                  <a:lnTo>
                    <a:pt x="2759315" y="1578285"/>
                  </a:lnTo>
                  <a:lnTo>
                    <a:pt x="2752008" y="1625102"/>
                  </a:lnTo>
                  <a:lnTo>
                    <a:pt x="2743153" y="1671388"/>
                  </a:lnTo>
                  <a:lnTo>
                    <a:pt x="2732778" y="1717115"/>
                  </a:lnTo>
                  <a:lnTo>
                    <a:pt x="2720909" y="1762256"/>
                  </a:lnTo>
                  <a:lnTo>
                    <a:pt x="2707574" y="1806784"/>
                  </a:lnTo>
                  <a:lnTo>
                    <a:pt x="2692800" y="1850670"/>
                  </a:lnTo>
                  <a:lnTo>
                    <a:pt x="2676616" y="1893888"/>
                  </a:lnTo>
                  <a:lnTo>
                    <a:pt x="2659049" y="1936410"/>
                  </a:lnTo>
                  <a:lnTo>
                    <a:pt x="2640125" y="1978208"/>
                  </a:lnTo>
                  <a:lnTo>
                    <a:pt x="2619874" y="2019255"/>
                  </a:lnTo>
                  <a:lnTo>
                    <a:pt x="2598321" y="2059523"/>
                  </a:lnTo>
                  <a:lnTo>
                    <a:pt x="2575495" y="2098985"/>
                  </a:lnTo>
                  <a:lnTo>
                    <a:pt x="2551423" y="2137614"/>
                  </a:lnTo>
                  <a:lnTo>
                    <a:pt x="2526132" y="2175382"/>
                  </a:lnTo>
                  <a:lnTo>
                    <a:pt x="2499651" y="2212261"/>
                  </a:lnTo>
                  <a:lnTo>
                    <a:pt x="2472006" y="2248224"/>
                  </a:lnTo>
                  <a:lnTo>
                    <a:pt x="2443225" y="2283243"/>
                  </a:lnTo>
                  <a:lnTo>
                    <a:pt x="2413335" y="2317291"/>
                  </a:lnTo>
                  <a:lnTo>
                    <a:pt x="2382365" y="2350341"/>
                  </a:lnTo>
                  <a:lnTo>
                    <a:pt x="2350341" y="2382365"/>
                  </a:lnTo>
                  <a:lnTo>
                    <a:pt x="2317291" y="2413335"/>
                  </a:lnTo>
                  <a:lnTo>
                    <a:pt x="2283243" y="2443225"/>
                  </a:lnTo>
                  <a:lnTo>
                    <a:pt x="2248224" y="2472006"/>
                  </a:lnTo>
                  <a:lnTo>
                    <a:pt x="2212261" y="2499651"/>
                  </a:lnTo>
                  <a:lnTo>
                    <a:pt x="2175382" y="2526132"/>
                  </a:lnTo>
                  <a:lnTo>
                    <a:pt x="2137614" y="2551423"/>
                  </a:lnTo>
                  <a:lnTo>
                    <a:pt x="2098985" y="2575495"/>
                  </a:lnTo>
                  <a:lnTo>
                    <a:pt x="2059523" y="2598321"/>
                  </a:lnTo>
                  <a:lnTo>
                    <a:pt x="2019255" y="2619874"/>
                  </a:lnTo>
                  <a:lnTo>
                    <a:pt x="1978208" y="2640125"/>
                  </a:lnTo>
                  <a:lnTo>
                    <a:pt x="1936410" y="2659049"/>
                  </a:lnTo>
                  <a:lnTo>
                    <a:pt x="1893888" y="2676616"/>
                  </a:lnTo>
                  <a:lnTo>
                    <a:pt x="1850670" y="2692800"/>
                  </a:lnTo>
                  <a:lnTo>
                    <a:pt x="1806784" y="2707574"/>
                  </a:lnTo>
                  <a:lnTo>
                    <a:pt x="1762256" y="2720909"/>
                  </a:lnTo>
                  <a:lnTo>
                    <a:pt x="1717115" y="2732778"/>
                  </a:lnTo>
                  <a:lnTo>
                    <a:pt x="1671388" y="2743153"/>
                  </a:lnTo>
                  <a:lnTo>
                    <a:pt x="1625102" y="2752008"/>
                  </a:lnTo>
                  <a:lnTo>
                    <a:pt x="1578285" y="2759315"/>
                  </a:lnTo>
                  <a:lnTo>
                    <a:pt x="1530964" y="2765045"/>
                  </a:lnTo>
                  <a:lnTo>
                    <a:pt x="1483166" y="2769173"/>
                  </a:lnTo>
                  <a:lnTo>
                    <a:pt x="1434921" y="2771669"/>
                  </a:lnTo>
                  <a:lnTo>
                    <a:pt x="1386254" y="2772508"/>
                  </a:lnTo>
                  <a:lnTo>
                    <a:pt x="1337586" y="2771669"/>
                  </a:lnTo>
                  <a:lnTo>
                    <a:pt x="1289341" y="2769173"/>
                  </a:lnTo>
                  <a:lnTo>
                    <a:pt x="1241543" y="2765045"/>
                  </a:lnTo>
                  <a:lnTo>
                    <a:pt x="1194222" y="2759315"/>
                  </a:lnTo>
                  <a:lnTo>
                    <a:pt x="1147405" y="2752008"/>
                  </a:lnTo>
                  <a:lnTo>
                    <a:pt x="1101119" y="2743153"/>
                  </a:lnTo>
                  <a:lnTo>
                    <a:pt x="1055392" y="2732778"/>
                  </a:lnTo>
                  <a:lnTo>
                    <a:pt x="1010251" y="2720909"/>
                  </a:lnTo>
                  <a:lnTo>
                    <a:pt x="965723" y="2707574"/>
                  </a:lnTo>
                  <a:lnTo>
                    <a:pt x="921837" y="2692800"/>
                  </a:lnTo>
                  <a:lnTo>
                    <a:pt x="878619" y="2676616"/>
                  </a:lnTo>
                  <a:lnTo>
                    <a:pt x="836097" y="2659049"/>
                  </a:lnTo>
                  <a:lnTo>
                    <a:pt x="794299" y="2640125"/>
                  </a:lnTo>
                  <a:lnTo>
                    <a:pt x="753252" y="2619874"/>
                  </a:lnTo>
                  <a:lnTo>
                    <a:pt x="712984" y="2598321"/>
                  </a:lnTo>
                  <a:lnTo>
                    <a:pt x="673522" y="2575495"/>
                  </a:lnTo>
                  <a:lnTo>
                    <a:pt x="634893" y="2551423"/>
                  </a:lnTo>
                  <a:lnTo>
                    <a:pt x="597125" y="2526132"/>
                  </a:lnTo>
                  <a:lnTo>
                    <a:pt x="560246" y="2499651"/>
                  </a:lnTo>
                  <a:lnTo>
                    <a:pt x="524284" y="2472006"/>
                  </a:lnTo>
                  <a:lnTo>
                    <a:pt x="489264" y="2443225"/>
                  </a:lnTo>
                  <a:lnTo>
                    <a:pt x="455216" y="2413335"/>
                  </a:lnTo>
                  <a:lnTo>
                    <a:pt x="422166" y="2382365"/>
                  </a:lnTo>
                  <a:lnTo>
                    <a:pt x="390142" y="2350341"/>
                  </a:lnTo>
                  <a:lnTo>
                    <a:pt x="359172" y="2317291"/>
                  </a:lnTo>
                  <a:lnTo>
                    <a:pt x="329282" y="2283243"/>
                  </a:lnTo>
                  <a:lnTo>
                    <a:pt x="300501" y="2248224"/>
                  </a:lnTo>
                  <a:lnTo>
                    <a:pt x="272856" y="2212261"/>
                  </a:lnTo>
                  <a:lnTo>
                    <a:pt x="246375" y="2175382"/>
                  </a:lnTo>
                  <a:lnTo>
                    <a:pt x="221084" y="2137614"/>
                  </a:lnTo>
                  <a:lnTo>
                    <a:pt x="197012" y="2098985"/>
                  </a:lnTo>
                  <a:lnTo>
                    <a:pt x="174186" y="2059523"/>
                  </a:lnTo>
                  <a:lnTo>
                    <a:pt x="152633" y="2019255"/>
                  </a:lnTo>
                  <a:lnTo>
                    <a:pt x="132382" y="1978208"/>
                  </a:lnTo>
                  <a:lnTo>
                    <a:pt x="113458" y="1936410"/>
                  </a:lnTo>
                  <a:lnTo>
                    <a:pt x="95891" y="1893888"/>
                  </a:lnTo>
                  <a:lnTo>
                    <a:pt x="79707" y="1850670"/>
                  </a:lnTo>
                  <a:lnTo>
                    <a:pt x="64933" y="1806784"/>
                  </a:lnTo>
                  <a:lnTo>
                    <a:pt x="51599" y="1762256"/>
                  </a:lnTo>
                  <a:lnTo>
                    <a:pt x="39730" y="1717115"/>
                  </a:lnTo>
                  <a:lnTo>
                    <a:pt x="29354" y="1671388"/>
                  </a:lnTo>
                  <a:lnTo>
                    <a:pt x="20499" y="1625102"/>
                  </a:lnTo>
                  <a:lnTo>
                    <a:pt x="13192" y="1578285"/>
                  </a:lnTo>
                  <a:lnTo>
                    <a:pt x="7462" y="1530964"/>
                  </a:lnTo>
                  <a:lnTo>
                    <a:pt x="3334" y="1483166"/>
                  </a:lnTo>
                  <a:lnTo>
                    <a:pt x="838" y="1434921"/>
                  </a:lnTo>
                  <a:lnTo>
                    <a:pt x="0" y="1386254"/>
                  </a:lnTo>
                  <a:close/>
                </a:path>
              </a:pathLst>
            </a:custGeom>
            <a:ln w="28575">
              <a:solidFill>
                <a:srgbClr val="00499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6" name="object 4">
              <a:extLst>
                <a:ext uri="{FF2B5EF4-FFF2-40B4-BE49-F238E27FC236}">
                  <a16:creationId xmlns:a16="http://schemas.microsoft.com/office/drawing/2014/main" id="{4442BE82-282B-3B6A-CDFB-88C025FDD97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32448" y="2493263"/>
              <a:ext cx="283464" cy="283463"/>
            </a:xfrm>
            <a:prstGeom prst="rect">
              <a:avLst/>
            </a:prstGeom>
          </p:spPr>
        </p:pic>
        <p:pic>
          <p:nvPicPr>
            <p:cNvPr id="37" name="object 5">
              <a:extLst>
                <a:ext uri="{FF2B5EF4-FFF2-40B4-BE49-F238E27FC236}">
                  <a16:creationId xmlns:a16="http://schemas.microsoft.com/office/drawing/2014/main" id="{A7AEE6C9-AC7C-45BD-2860-6019C1B5B33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71689" y="2520406"/>
              <a:ext cx="205360" cy="205359"/>
            </a:xfrm>
            <a:prstGeom prst="rect">
              <a:avLst/>
            </a:prstGeom>
          </p:spPr>
        </p:pic>
        <p:pic>
          <p:nvPicPr>
            <p:cNvPr id="38" name="object 6">
              <a:extLst>
                <a:ext uri="{FF2B5EF4-FFF2-40B4-BE49-F238E27FC236}">
                  <a16:creationId xmlns:a16="http://schemas.microsoft.com/office/drawing/2014/main" id="{31117433-230C-73D9-88A3-9AF657D3F46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3008" y="3715511"/>
              <a:ext cx="283464" cy="283463"/>
            </a:xfrm>
            <a:prstGeom prst="rect">
              <a:avLst/>
            </a:prstGeom>
          </p:spPr>
        </p:pic>
        <p:pic>
          <p:nvPicPr>
            <p:cNvPr id="39" name="object 7">
              <a:extLst>
                <a:ext uri="{FF2B5EF4-FFF2-40B4-BE49-F238E27FC236}">
                  <a16:creationId xmlns:a16="http://schemas.microsoft.com/office/drawing/2014/main" id="{527A7C60-6E9B-CE30-C6F0-FE76C7BE984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41473" y="3741357"/>
              <a:ext cx="205360" cy="205360"/>
            </a:xfrm>
            <a:prstGeom prst="rect">
              <a:avLst/>
            </a:prstGeom>
          </p:spPr>
        </p:pic>
        <p:pic>
          <p:nvPicPr>
            <p:cNvPr id="40" name="object 8">
              <a:extLst>
                <a:ext uri="{FF2B5EF4-FFF2-40B4-BE49-F238E27FC236}">
                  <a16:creationId xmlns:a16="http://schemas.microsoft.com/office/drawing/2014/main" id="{44655E1C-E596-E9E4-B3A0-4422D0CDEEDA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32448" y="4858511"/>
              <a:ext cx="283464" cy="283463"/>
            </a:xfrm>
            <a:prstGeom prst="rect">
              <a:avLst/>
            </a:prstGeom>
          </p:spPr>
        </p:pic>
        <p:pic>
          <p:nvPicPr>
            <p:cNvPr id="41" name="object 9">
              <a:extLst>
                <a:ext uri="{FF2B5EF4-FFF2-40B4-BE49-F238E27FC236}">
                  <a16:creationId xmlns:a16="http://schemas.microsoft.com/office/drawing/2014/main" id="{975417E3-BDA1-F8C8-BA98-6EA547FDBD1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71689" y="4884649"/>
              <a:ext cx="205360" cy="205360"/>
            </a:xfrm>
            <a:prstGeom prst="rect">
              <a:avLst/>
            </a:prstGeom>
          </p:spPr>
        </p:pic>
        <p:pic>
          <p:nvPicPr>
            <p:cNvPr id="42" name="object 10">
              <a:extLst>
                <a:ext uri="{FF2B5EF4-FFF2-40B4-BE49-F238E27FC236}">
                  <a16:creationId xmlns:a16="http://schemas.microsoft.com/office/drawing/2014/main" id="{55341D9B-1190-2F69-7E0A-126D8861C6F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57216" y="2493263"/>
              <a:ext cx="283463" cy="283463"/>
            </a:xfrm>
            <a:prstGeom prst="rect">
              <a:avLst/>
            </a:prstGeom>
          </p:spPr>
        </p:pic>
        <p:pic>
          <p:nvPicPr>
            <p:cNvPr id="43" name="object 11">
              <a:extLst>
                <a:ext uri="{FF2B5EF4-FFF2-40B4-BE49-F238E27FC236}">
                  <a16:creationId xmlns:a16="http://schemas.microsoft.com/office/drawing/2014/main" id="{75BC342D-FF3B-F2CE-379F-26C6B56DD07F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6280" y="2520406"/>
              <a:ext cx="205360" cy="205359"/>
            </a:xfrm>
            <a:prstGeom prst="rect">
              <a:avLst/>
            </a:prstGeom>
          </p:spPr>
        </p:pic>
        <p:pic>
          <p:nvPicPr>
            <p:cNvPr id="44" name="object 12">
              <a:extLst>
                <a:ext uri="{FF2B5EF4-FFF2-40B4-BE49-F238E27FC236}">
                  <a16:creationId xmlns:a16="http://schemas.microsoft.com/office/drawing/2014/main" id="{6E4A6282-3D3B-72FD-73D1-340A87D06E2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29328" y="3715511"/>
              <a:ext cx="283463" cy="283463"/>
            </a:xfrm>
            <a:prstGeom prst="rect">
              <a:avLst/>
            </a:prstGeom>
          </p:spPr>
        </p:pic>
        <p:pic>
          <p:nvPicPr>
            <p:cNvPr id="45" name="object 13">
              <a:extLst>
                <a:ext uri="{FF2B5EF4-FFF2-40B4-BE49-F238E27FC236}">
                  <a16:creationId xmlns:a16="http://schemas.microsoft.com/office/drawing/2014/main" id="{9B41236A-7DC5-6EF2-CF7F-50E3367B20E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68966" y="3741357"/>
              <a:ext cx="205360" cy="205360"/>
            </a:xfrm>
            <a:prstGeom prst="rect">
              <a:avLst/>
            </a:prstGeom>
          </p:spPr>
        </p:pic>
        <p:pic>
          <p:nvPicPr>
            <p:cNvPr id="46" name="object 14">
              <a:extLst>
                <a:ext uri="{FF2B5EF4-FFF2-40B4-BE49-F238E27FC236}">
                  <a16:creationId xmlns:a16="http://schemas.microsoft.com/office/drawing/2014/main" id="{58E13FDA-4C4C-ABC7-9A54-318356C1F4E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57216" y="4858511"/>
              <a:ext cx="283463" cy="283463"/>
            </a:xfrm>
            <a:prstGeom prst="rect">
              <a:avLst/>
            </a:prstGeom>
          </p:spPr>
        </p:pic>
        <p:pic>
          <p:nvPicPr>
            <p:cNvPr id="47" name="object 15">
              <a:extLst>
                <a:ext uri="{FF2B5EF4-FFF2-40B4-BE49-F238E27FC236}">
                  <a16:creationId xmlns:a16="http://schemas.microsoft.com/office/drawing/2014/main" id="{A6714413-69CA-4F62-BC1C-C78C98C43AD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6280" y="4884649"/>
              <a:ext cx="205360" cy="205360"/>
            </a:xfrm>
            <a:prstGeom prst="rect">
              <a:avLst/>
            </a:prstGeom>
          </p:spPr>
        </p:pic>
      </p:grpSp>
      <p:pic>
        <p:nvPicPr>
          <p:cNvPr id="48" name="object 21">
            <a:extLst>
              <a:ext uri="{FF2B5EF4-FFF2-40B4-BE49-F238E27FC236}">
                <a16:creationId xmlns:a16="http://schemas.microsoft.com/office/drawing/2014/main" id="{8745E310-7E10-CB54-1EE8-14BF6B9D5652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589207" y="2509197"/>
            <a:ext cx="1673068" cy="1664207"/>
          </a:xfrm>
          <a:prstGeom prst="rect">
            <a:avLst/>
          </a:prstGeom>
        </p:spPr>
      </p:pic>
      <p:sp>
        <p:nvSpPr>
          <p:cNvPr id="59" name="object 10">
            <a:extLst>
              <a:ext uri="{FF2B5EF4-FFF2-40B4-BE49-F238E27FC236}">
                <a16:creationId xmlns:a16="http://schemas.microsoft.com/office/drawing/2014/main" id="{50713C57-14F1-4A93-0F82-F20DAB57D7FB}"/>
              </a:ext>
            </a:extLst>
          </p:cNvPr>
          <p:cNvSpPr txBox="1">
            <a:spLocks/>
          </p:cNvSpPr>
          <p:nvPr/>
        </p:nvSpPr>
        <p:spPr>
          <a:xfrm>
            <a:off x="6546896" y="3210623"/>
            <a:ext cx="4670453" cy="554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400" b="0" i="0">
                <a:solidFill>
                  <a:srgbClr val="0E326A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 defTabSz="914400">
              <a:spcBef>
                <a:spcPts val="100"/>
              </a:spcBef>
            </a:pPr>
            <a:r>
              <a:rPr lang="fr-FR" sz="1600" b="1" kern="0" spc="60" dirty="0">
                <a:solidFill>
                  <a:srgbClr val="001C57"/>
                </a:solidFill>
                <a:latin typeface="Montserrat" panose="00000500000000000000" pitchFamily="2" charset="0"/>
                <a:cs typeface="Tahoma"/>
              </a:rPr>
              <a:t>1. </a:t>
            </a:r>
            <a:r>
              <a:rPr lang="fr-FR" sz="1600" b="1" kern="0" spc="60" dirty="0" err="1">
                <a:solidFill>
                  <a:srgbClr val="001C57"/>
                </a:solidFill>
                <a:latin typeface="Montserrat" panose="00000500000000000000" pitchFamily="2" charset="0"/>
                <a:cs typeface="Tahoma"/>
              </a:rPr>
              <a:t>What</a:t>
            </a:r>
            <a:r>
              <a:rPr lang="fr-FR" sz="1600" b="1" kern="0" spc="60" dirty="0">
                <a:solidFill>
                  <a:srgbClr val="001C57"/>
                </a:solidFill>
                <a:latin typeface="Montserrat" panose="00000500000000000000" pitchFamily="2" charset="0"/>
                <a:cs typeface="Tahoma"/>
              </a:rPr>
              <a:t>?</a:t>
            </a:r>
            <a:endParaRPr lang="fr-FR" sz="1600" kern="0" dirty="0">
              <a:solidFill>
                <a:srgbClr val="001C57"/>
              </a:solidFill>
              <a:latin typeface="Montserrat" panose="00000500000000000000" pitchFamily="2" charset="0"/>
              <a:cs typeface="Tahoma"/>
            </a:endParaRPr>
          </a:p>
          <a:p>
            <a:pPr marL="12700" marR="5080" defTabSz="914400">
              <a:lnSpc>
                <a:spcPct val="149200"/>
              </a:lnSpc>
              <a:spcBef>
                <a:spcPts val="434"/>
              </a:spcBef>
            </a:pP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Bring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wholesomeness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to </a:t>
            </a: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your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business.</a:t>
            </a:r>
          </a:p>
        </p:txBody>
      </p:sp>
      <p:sp>
        <p:nvSpPr>
          <p:cNvPr id="63" name="object 10">
            <a:extLst>
              <a:ext uri="{FF2B5EF4-FFF2-40B4-BE49-F238E27FC236}">
                <a16:creationId xmlns:a16="http://schemas.microsoft.com/office/drawing/2014/main" id="{EC34D7D5-EAA8-5AD0-B6FE-BD557A4D005E}"/>
              </a:ext>
            </a:extLst>
          </p:cNvPr>
          <p:cNvSpPr txBox="1">
            <a:spLocks/>
          </p:cNvSpPr>
          <p:nvPr/>
        </p:nvSpPr>
        <p:spPr>
          <a:xfrm>
            <a:off x="6546896" y="5092545"/>
            <a:ext cx="5201868" cy="11563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400" b="0" i="0">
                <a:solidFill>
                  <a:srgbClr val="0E326A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 defTabSz="914400">
              <a:spcBef>
                <a:spcPts val="100"/>
              </a:spcBef>
            </a:pPr>
            <a:r>
              <a:rPr lang="fr-FR" sz="1600" b="1" kern="0" spc="60" dirty="0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3. </a:t>
            </a:r>
            <a:r>
              <a:rPr lang="fr-FR" sz="1600" b="1" kern="0" spc="60" dirty="0" err="1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Why</a:t>
            </a:r>
            <a:r>
              <a:rPr lang="fr-FR" sz="1600" b="1" kern="0" spc="60" dirty="0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?</a:t>
            </a:r>
            <a:endParaRPr lang="fr-FR" sz="1600" kern="0" dirty="0">
              <a:solidFill>
                <a:srgbClr val="F25951"/>
              </a:solidFill>
              <a:latin typeface="Montserrat" panose="00000500000000000000" pitchFamily="2" charset="0"/>
              <a:cs typeface="Tahoma"/>
            </a:endParaRPr>
          </a:p>
          <a:p>
            <a:pPr marL="12700" marR="5080" defTabSz="914400">
              <a:lnSpc>
                <a:spcPct val="149200"/>
              </a:lnSpc>
              <a:spcBef>
                <a:spcPts val="434"/>
              </a:spcBef>
            </a:pP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Improve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the « </a:t>
            </a: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employees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-managers » </a:t>
            </a: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approach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 to boost </a:t>
            </a: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people’s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happiness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, &amp; </a:t>
            </a: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reach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your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objectives in a more </a:t>
            </a: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sustainable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way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. </a:t>
            </a:r>
          </a:p>
          <a:p>
            <a:pPr marL="12700" marR="5080" defTabSz="914400">
              <a:lnSpc>
                <a:spcPct val="149200"/>
              </a:lnSpc>
              <a:spcBef>
                <a:spcPts val="434"/>
              </a:spcBef>
            </a:pPr>
            <a:endParaRPr lang="fr-FR" sz="1200" kern="0" spc="-10" dirty="0">
              <a:solidFill>
                <a:srgbClr val="505050"/>
              </a:solidFill>
              <a:latin typeface="Montserrat" panose="00000500000000000000" pitchFamily="2" charset="0"/>
              <a:ea typeface="+mn-ea"/>
            </a:endParaRPr>
          </a:p>
        </p:txBody>
      </p:sp>
      <p:sp>
        <p:nvSpPr>
          <p:cNvPr id="67" name="object 2">
            <a:extLst>
              <a:ext uri="{FF2B5EF4-FFF2-40B4-BE49-F238E27FC236}">
                <a16:creationId xmlns:a16="http://schemas.microsoft.com/office/drawing/2014/main" id="{E553F2A4-7A54-8455-F203-DAEEEA629293}"/>
              </a:ext>
            </a:extLst>
          </p:cNvPr>
          <p:cNvSpPr/>
          <p:nvPr/>
        </p:nvSpPr>
        <p:spPr>
          <a:xfrm rot="5400000">
            <a:off x="11456016" y="-100445"/>
            <a:ext cx="655028" cy="855920"/>
          </a:xfrm>
          <a:custGeom>
            <a:avLst/>
            <a:gdLst/>
            <a:ahLst/>
            <a:cxnLst/>
            <a:rect l="l" t="t" r="r" b="b"/>
            <a:pathLst>
              <a:path w="879475" h="1162050">
                <a:moveTo>
                  <a:pt x="872168" y="0"/>
                </a:moveTo>
                <a:lnTo>
                  <a:pt x="0" y="0"/>
                </a:lnTo>
                <a:lnTo>
                  <a:pt x="0" y="1161977"/>
                </a:lnTo>
                <a:lnTo>
                  <a:pt x="47019" y="1152485"/>
                </a:lnTo>
                <a:lnTo>
                  <a:pt x="92749" y="1141114"/>
                </a:lnTo>
                <a:lnTo>
                  <a:pt x="137677" y="1127827"/>
                </a:lnTo>
                <a:lnTo>
                  <a:pt x="181755" y="1112672"/>
                </a:lnTo>
                <a:lnTo>
                  <a:pt x="224936" y="1095693"/>
                </a:lnTo>
                <a:lnTo>
                  <a:pt x="267174" y="1076940"/>
                </a:lnTo>
                <a:lnTo>
                  <a:pt x="308420" y="1056457"/>
                </a:lnTo>
                <a:lnTo>
                  <a:pt x="348628" y="1034293"/>
                </a:lnTo>
                <a:lnTo>
                  <a:pt x="387750" y="1010493"/>
                </a:lnTo>
                <a:lnTo>
                  <a:pt x="425739" y="985105"/>
                </a:lnTo>
                <a:lnTo>
                  <a:pt x="462547" y="958175"/>
                </a:lnTo>
                <a:lnTo>
                  <a:pt x="498128" y="929750"/>
                </a:lnTo>
                <a:lnTo>
                  <a:pt x="532434" y="899876"/>
                </a:lnTo>
                <a:lnTo>
                  <a:pt x="565418" y="868602"/>
                </a:lnTo>
                <a:lnTo>
                  <a:pt x="597033" y="835972"/>
                </a:lnTo>
                <a:lnTo>
                  <a:pt x="627230" y="802035"/>
                </a:lnTo>
                <a:lnTo>
                  <a:pt x="655964" y="766837"/>
                </a:lnTo>
                <a:lnTo>
                  <a:pt x="683187" y="730424"/>
                </a:lnTo>
                <a:lnTo>
                  <a:pt x="708851" y="692843"/>
                </a:lnTo>
                <a:lnTo>
                  <a:pt x="732909" y="654142"/>
                </a:lnTo>
                <a:lnTo>
                  <a:pt x="755315" y="614366"/>
                </a:lnTo>
                <a:lnTo>
                  <a:pt x="776020" y="573563"/>
                </a:lnTo>
                <a:lnTo>
                  <a:pt x="794977" y="531780"/>
                </a:lnTo>
                <a:lnTo>
                  <a:pt x="812140" y="489062"/>
                </a:lnTo>
                <a:lnTo>
                  <a:pt x="827460" y="445458"/>
                </a:lnTo>
                <a:lnTo>
                  <a:pt x="840891" y="401013"/>
                </a:lnTo>
                <a:lnTo>
                  <a:pt x="852386" y="355775"/>
                </a:lnTo>
                <a:lnTo>
                  <a:pt x="861897" y="309789"/>
                </a:lnTo>
                <a:lnTo>
                  <a:pt x="869376" y="263104"/>
                </a:lnTo>
                <a:lnTo>
                  <a:pt x="874777" y="215766"/>
                </a:lnTo>
                <a:lnTo>
                  <a:pt x="878052" y="167821"/>
                </a:lnTo>
                <a:lnTo>
                  <a:pt x="879154" y="119316"/>
                </a:lnTo>
                <a:lnTo>
                  <a:pt x="878052" y="70811"/>
                </a:lnTo>
                <a:lnTo>
                  <a:pt x="874777" y="22866"/>
                </a:lnTo>
                <a:lnTo>
                  <a:pt x="872168" y="0"/>
                </a:lnTo>
                <a:close/>
              </a:path>
            </a:pathLst>
          </a:custGeom>
          <a:solidFill>
            <a:srgbClr val="F259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0">
            <a:extLst>
              <a:ext uri="{FF2B5EF4-FFF2-40B4-BE49-F238E27FC236}">
                <a16:creationId xmlns:a16="http://schemas.microsoft.com/office/drawing/2014/main" id="{D6FE4CE1-567C-F3DF-B4FC-B69D854FEC24}"/>
              </a:ext>
            </a:extLst>
          </p:cNvPr>
          <p:cNvSpPr txBox="1">
            <a:spLocks/>
          </p:cNvSpPr>
          <p:nvPr/>
        </p:nvSpPr>
        <p:spPr>
          <a:xfrm>
            <a:off x="6546895" y="4002371"/>
            <a:ext cx="4670453" cy="829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400" b="0" i="0">
                <a:solidFill>
                  <a:srgbClr val="0E326A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 defTabSz="914400">
              <a:spcBef>
                <a:spcPts val="100"/>
              </a:spcBef>
            </a:pPr>
            <a:r>
              <a:rPr lang="fr-FR" sz="1600" b="1" kern="0" spc="60" dirty="0">
                <a:solidFill>
                  <a:srgbClr val="001C57"/>
                </a:solidFill>
                <a:latin typeface="Montserrat" panose="00000500000000000000" pitchFamily="2" charset="0"/>
                <a:cs typeface="Tahoma"/>
              </a:rPr>
              <a:t>2. How?</a:t>
            </a:r>
            <a:endParaRPr lang="fr-FR" sz="1600" kern="0" dirty="0">
              <a:solidFill>
                <a:srgbClr val="001C57"/>
              </a:solidFill>
              <a:latin typeface="Montserrat" panose="00000500000000000000" pitchFamily="2" charset="0"/>
              <a:cs typeface="Tahoma"/>
            </a:endParaRPr>
          </a:p>
          <a:p>
            <a:pPr marL="12700" marR="5080" defTabSz="914400">
              <a:lnSpc>
                <a:spcPct val="149200"/>
              </a:lnSpc>
              <a:spcBef>
                <a:spcPts val="434"/>
              </a:spcBef>
            </a:pP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By </a:t>
            </a: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identifying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challenges </a:t>
            </a: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through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a </a:t>
            </a: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company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diagnostic and </a:t>
            </a:r>
            <a:r>
              <a:rPr lang="fr-FR" sz="1200" kern="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activate</a:t>
            </a:r>
            <a:r>
              <a:rPr lang="fr-FR" sz="1200" kern="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a corrective action plan.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CEA366-D6F5-8895-8534-327D71DC416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270" y="4914818"/>
            <a:ext cx="1042044" cy="1042044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pic>
        <p:nvPicPr>
          <p:cNvPr id="6" name="Picture 5" descr="cecile-Lammer-Ceicia-Founder">
            <a:hlinkClick r:id="rId13" tgtFrame="&quot;_blank&quot;"/>
            <a:extLst>
              <a:ext uri="{FF2B5EF4-FFF2-40B4-BE49-F238E27FC236}">
                <a16:creationId xmlns:a16="http://schemas.microsoft.com/office/drawing/2014/main" id="{2002DC7E-2593-3F6B-965D-3456EDF2BD1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651" y="6004099"/>
            <a:ext cx="862330" cy="28194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object 3">
            <a:extLst>
              <a:ext uri="{FF2B5EF4-FFF2-40B4-BE49-F238E27FC236}">
                <a16:creationId xmlns:a16="http://schemas.microsoft.com/office/drawing/2014/main" id="{C047D6F1-3D2C-1883-4192-51F6B4B3A668}"/>
              </a:ext>
            </a:extLst>
          </p:cNvPr>
          <p:cNvSpPr txBox="1">
            <a:spLocks/>
          </p:cNvSpPr>
          <p:nvPr/>
        </p:nvSpPr>
        <p:spPr>
          <a:xfrm>
            <a:off x="-2377440" y="6268801"/>
            <a:ext cx="6599467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400" b="0" i="0">
                <a:solidFill>
                  <a:srgbClr val="0E326A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4507865" defTabSz="914400">
              <a:spcBef>
                <a:spcPts val="100"/>
              </a:spcBef>
            </a:pPr>
            <a:r>
              <a:rPr lang="en-HK" sz="600" kern="0" spc="5" dirty="0" err="1">
                <a:latin typeface="Montserrat" panose="00000500000000000000" pitchFamily="2" charset="0"/>
              </a:rPr>
              <a:t>Ceicia’s</a:t>
            </a:r>
            <a:r>
              <a:rPr lang="en-HK" sz="600" kern="0" spc="5" dirty="0">
                <a:latin typeface="Montserrat" panose="00000500000000000000" pitchFamily="2" charset="0"/>
              </a:rPr>
              <a:t> Founder</a:t>
            </a:r>
            <a:endParaRPr lang="en-HK" sz="600" kern="0" spc="-40" dirty="0">
              <a:latin typeface="Montserrat" panose="00000500000000000000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">
            <a:extLst>
              <a:ext uri="{FF2B5EF4-FFF2-40B4-BE49-F238E27FC236}">
                <a16:creationId xmlns:a16="http://schemas.microsoft.com/office/drawing/2014/main" id="{F889A13E-47A4-F358-64A8-00C607544A7C}"/>
              </a:ext>
            </a:extLst>
          </p:cNvPr>
          <p:cNvSpPr/>
          <p:nvPr/>
        </p:nvSpPr>
        <p:spPr>
          <a:xfrm>
            <a:off x="-7830" y="0"/>
            <a:ext cx="1400695" cy="1748023"/>
          </a:xfrm>
          <a:custGeom>
            <a:avLst/>
            <a:gdLst/>
            <a:ahLst/>
            <a:cxnLst/>
            <a:rect l="l" t="t" r="r" b="b"/>
            <a:pathLst>
              <a:path w="879475" h="1162050">
                <a:moveTo>
                  <a:pt x="872168" y="0"/>
                </a:moveTo>
                <a:lnTo>
                  <a:pt x="0" y="0"/>
                </a:lnTo>
                <a:lnTo>
                  <a:pt x="0" y="1161977"/>
                </a:lnTo>
                <a:lnTo>
                  <a:pt x="47019" y="1152485"/>
                </a:lnTo>
                <a:lnTo>
                  <a:pt x="92749" y="1141114"/>
                </a:lnTo>
                <a:lnTo>
                  <a:pt x="137677" y="1127827"/>
                </a:lnTo>
                <a:lnTo>
                  <a:pt x="181755" y="1112672"/>
                </a:lnTo>
                <a:lnTo>
                  <a:pt x="224936" y="1095693"/>
                </a:lnTo>
                <a:lnTo>
                  <a:pt x="267174" y="1076940"/>
                </a:lnTo>
                <a:lnTo>
                  <a:pt x="308420" y="1056457"/>
                </a:lnTo>
                <a:lnTo>
                  <a:pt x="348628" y="1034293"/>
                </a:lnTo>
                <a:lnTo>
                  <a:pt x="387750" y="1010493"/>
                </a:lnTo>
                <a:lnTo>
                  <a:pt x="425739" y="985105"/>
                </a:lnTo>
                <a:lnTo>
                  <a:pt x="462547" y="958175"/>
                </a:lnTo>
                <a:lnTo>
                  <a:pt x="498128" y="929750"/>
                </a:lnTo>
                <a:lnTo>
                  <a:pt x="532434" y="899876"/>
                </a:lnTo>
                <a:lnTo>
                  <a:pt x="565418" y="868602"/>
                </a:lnTo>
                <a:lnTo>
                  <a:pt x="597033" y="835972"/>
                </a:lnTo>
                <a:lnTo>
                  <a:pt x="627230" y="802035"/>
                </a:lnTo>
                <a:lnTo>
                  <a:pt x="655964" y="766837"/>
                </a:lnTo>
                <a:lnTo>
                  <a:pt x="683187" y="730424"/>
                </a:lnTo>
                <a:lnTo>
                  <a:pt x="708851" y="692843"/>
                </a:lnTo>
                <a:lnTo>
                  <a:pt x="732909" y="654142"/>
                </a:lnTo>
                <a:lnTo>
                  <a:pt x="755315" y="614366"/>
                </a:lnTo>
                <a:lnTo>
                  <a:pt x="776020" y="573563"/>
                </a:lnTo>
                <a:lnTo>
                  <a:pt x="794977" y="531780"/>
                </a:lnTo>
                <a:lnTo>
                  <a:pt x="812140" y="489062"/>
                </a:lnTo>
                <a:lnTo>
                  <a:pt x="827460" y="445458"/>
                </a:lnTo>
                <a:lnTo>
                  <a:pt x="840891" y="401013"/>
                </a:lnTo>
                <a:lnTo>
                  <a:pt x="852386" y="355775"/>
                </a:lnTo>
                <a:lnTo>
                  <a:pt x="861897" y="309789"/>
                </a:lnTo>
                <a:lnTo>
                  <a:pt x="869376" y="263104"/>
                </a:lnTo>
                <a:lnTo>
                  <a:pt x="874777" y="215766"/>
                </a:lnTo>
                <a:lnTo>
                  <a:pt x="878052" y="167821"/>
                </a:lnTo>
                <a:lnTo>
                  <a:pt x="879154" y="119316"/>
                </a:lnTo>
                <a:lnTo>
                  <a:pt x="878052" y="70811"/>
                </a:lnTo>
                <a:lnTo>
                  <a:pt x="874777" y="22866"/>
                </a:lnTo>
                <a:lnTo>
                  <a:pt x="872168" y="0"/>
                </a:lnTo>
                <a:close/>
              </a:path>
            </a:pathLst>
          </a:custGeom>
          <a:solidFill>
            <a:srgbClr val="F259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F94E4233-7A30-EA52-CD83-1F03D0866E52}"/>
              </a:ext>
            </a:extLst>
          </p:cNvPr>
          <p:cNvSpPr txBox="1">
            <a:spLocks/>
          </p:cNvSpPr>
          <p:nvPr/>
        </p:nvSpPr>
        <p:spPr>
          <a:xfrm>
            <a:off x="1917453" y="764356"/>
            <a:ext cx="8534352" cy="98366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>
            <a:lvl1pPr>
              <a:defRPr sz="1400" b="0" i="0">
                <a:solidFill>
                  <a:srgbClr val="0E326A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 marR="5080" algn="ctr" defTabSz="914400">
              <a:lnSpc>
                <a:spcPct val="101899"/>
              </a:lnSpc>
              <a:spcBef>
                <a:spcPts val="25"/>
              </a:spcBef>
            </a:pPr>
            <a:r>
              <a:rPr lang="fr-FR" sz="3200" b="1" kern="0" spc="125" dirty="0">
                <a:latin typeface="Montserrat" panose="00000500000000000000" pitchFamily="2" charset="0"/>
                <a:cs typeface="Tahoma"/>
              </a:rPr>
              <a:t>When passion brings new perspectives</a:t>
            </a:r>
            <a:endParaRPr lang="en-HK" sz="3200" kern="0" dirty="0">
              <a:latin typeface="Montserrat" panose="00000500000000000000" pitchFamily="2" charset="0"/>
              <a:cs typeface="Tahoma"/>
            </a:endParaRPr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D5FF076B-6708-6382-3C26-1772A51CA5BC}"/>
              </a:ext>
            </a:extLst>
          </p:cNvPr>
          <p:cNvSpPr txBox="1"/>
          <p:nvPr/>
        </p:nvSpPr>
        <p:spPr>
          <a:xfrm>
            <a:off x="4130661" y="500065"/>
            <a:ext cx="393067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defTabSz="914400">
              <a:spcBef>
                <a:spcPts val="100"/>
              </a:spcBef>
            </a:pPr>
            <a:r>
              <a:rPr sz="1400" spc="-165" dirty="0">
                <a:solidFill>
                  <a:srgbClr val="F25951"/>
                </a:solidFill>
                <a:latin typeface="Montserrat" panose="00000500000000000000" pitchFamily="2" charset="0"/>
                <a:cs typeface="Verdana"/>
              </a:rPr>
              <a:t>/</a:t>
            </a:r>
            <a:r>
              <a:rPr sz="1400" spc="-170" dirty="0">
                <a:solidFill>
                  <a:srgbClr val="F25951"/>
                </a:solidFill>
                <a:latin typeface="Montserrat" panose="00000500000000000000" pitchFamily="2" charset="0"/>
                <a:cs typeface="Verdana"/>
              </a:rPr>
              <a:t>/</a:t>
            </a:r>
            <a:r>
              <a:rPr sz="1400" spc="-125" dirty="0">
                <a:solidFill>
                  <a:srgbClr val="F25951"/>
                </a:solidFill>
                <a:latin typeface="Montserrat" panose="00000500000000000000" pitchFamily="2" charset="0"/>
                <a:cs typeface="Verdana"/>
              </a:rPr>
              <a:t> </a:t>
            </a:r>
            <a:r>
              <a:rPr lang="fr-FR" sz="1400" spc="5" dirty="0">
                <a:solidFill>
                  <a:srgbClr val="0E326A"/>
                </a:solidFill>
                <a:latin typeface="Montserrat" panose="00000500000000000000" pitchFamily="2" charset="0"/>
                <a:cs typeface="Verdana"/>
              </a:rPr>
              <a:t>Our Value</a:t>
            </a:r>
            <a:r>
              <a:rPr lang="fr-FR" sz="1400" spc="5" dirty="0">
                <a:solidFill>
                  <a:srgbClr val="0E326A"/>
                </a:solidFill>
                <a:latin typeface="Montserrat" panose="00000500000000000000" pitchFamily="2" charset="0"/>
              </a:rPr>
              <a:t>s</a:t>
            </a:r>
            <a:endParaRPr sz="1400" spc="5" dirty="0">
              <a:solidFill>
                <a:srgbClr val="0E326A"/>
              </a:solidFill>
              <a:latin typeface="Montserrat" panose="00000500000000000000" pitchFamily="2" charset="0"/>
            </a:endParaRP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C2D8CDEE-978E-47A4-5F40-B9119F807B4B}"/>
              </a:ext>
            </a:extLst>
          </p:cNvPr>
          <p:cNvSpPr txBox="1"/>
          <p:nvPr/>
        </p:nvSpPr>
        <p:spPr>
          <a:xfrm>
            <a:off x="1663061" y="2357979"/>
            <a:ext cx="9253520" cy="35907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algn="ctr" defTabSz="914400">
              <a:spcBef>
                <a:spcPts val="25"/>
              </a:spcBef>
              <a:buClr>
                <a:srgbClr val="F25951"/>
              </a:buClr>
            </a:pPr>
            <a:r>
              <a:rPr kumimoji="0" lang="fr-FR" sz="1400" b="1" i="0" u="none" strike="noStrike" kern="1200" cap="none" spc="105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« 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</a:rPr>
              <a:t>Power without love </a:t>
            </a: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</a:rPr>
              <a:t>is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</a:rPr>
              <a:t> </a:t>
            </a: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</a:rPr>
              <a:t>reckless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</a:rPr>
              <a:t> and abusive, and love without power </a:t>
            </a: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</a:rPr>
              <a:t>is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</a:rPr>
              <a:t> sentimental and </a:t>
            </a:r>
            <a:r>
              <a:rPr lang="fr-FR" sz="1400" spc="25" dirty="0" err="1">
                <a:solidFill>
                  <a:srgbClr val="404040"/>
                </a:solidFill>
                <a:latin typeface="Montserrat" panose="00000500000000000000" pitchFamily="2" charset="0"/>
              </a:rPr>
              <a:t>anemic</a:t>
            </a:r>
            <a:r>
              <a:rPr lang="fr-FR" sz="1400" spc="25" dirty="0">
                <a:solidFill>
                  <a:srgbClr val="404040"/>
                </a:solidFill>
                <a:latin typeface="Montserrat" panose="00000500000000000000" pitchFamily="2" charset="0"/>
              </a:rPr>
              <a:t>.</a:t>
            </a:r>
            <a:r>
              <a:rPr kumimoji="0" lang="fr-FR" sz="1400" b="1" i="0" u="none" strike="noStrike" kern="1200" cap="none" spc="105" normalizeH="0" baseline="0" noProof="0" dirty="0">
                <a:ln>
                  <a:noFill/>
                </a:ln>
                <a:solidFill>
                  <a:srgbClr val="F25951"/>
                </a:solidFill>
                <a:effectLst/>
                <a:uLnTx/>
                <a:uFillTx/>
                <a:latin typeface="Montserrat" panose="00000500000000000000" pitchFamily="2" charset="0"/>
                <a:cs typeface="Tahoma"/>
              </a:rPr>
              <a:t> »</a:t>
            </a:r>
          </a:p>
          <a:p>
            <a:pPr algn="ctr" defTabSz="914400">
              <a:spcBef>
                <a:spcPts val="25"/>
              </a:spcBef>
              <a:buClr>
                <a:srgbClr val="F25951"/>
              </a:buClr>
            </a:pPr>
            <a:r>
              <a:rPr lang="fr-FR" sz="800" b="1" spc="105" dirty="0">
                <a:solidFill>
                  <a:srgbClr val="F25951"/>
                </a:solidFill>
                <a:latin typeface="Montserrat" panose="00000500000000000000" pitchFamily="2" charset="0"/>
                <a:cs typeface="Tahoma"/>
              </a:rPr>
              <a:t>Martin Luther King Jr.</a:t>
            </a:r>
            <a:endParaRPr sz="800" spc="25" dirty="0">
              <a:solidFill>
                <a:srgbClr val="404040"/>
              </a:solidFill>
              <a:latin typeface="Montserrat" panose="00000500000000000000" pitchFamily="2" charset="0"/>
            </a:endParaRPr>
          </a:p>
        </p:txBody>
      </p:sp>
      <p:sp>
        <p:nvSpPr>
          <p:cNvPr id="23" name="object 30">
            <a:extLst>
              <a:ext uri="{FF2B5EF4-FFF2-40B4-BE49-F238E27FC236}">
                <a16:creationId xmlns:a16="http://schemas.microsoft.com/office/drawing/2014/main" id="{9B391D56-6F40-4E5C-CD89-A6CF362D1222}"/>
              </a:ext>
            </a:extLst>
          </p:cNvPr>
          <p:cNvSpPr txBox="1"/>
          <p:nvPr/>
        </p:nvSpPr>
        <p:spPr>
          <a:xfrm>
            <a:off x="10344144" y="6487667"/>
            <a:ext cx="1426845" cy="183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5" dirty="0">
                <a:solidFill>
                  <a:srgbClr val="0E326A"/>
                </a:solidFill>
                <a:latin typeface="Verdana"/>
                <a:cs typeface="Verdana"/>
                <a:hlinkClick r:id="rId2"/>
              </a:rPr>
              <a:t>www.ceicia.com</a:t>
            </a:r>
            <a:r>
              <a:rPr sz="1000" spc="130" dirty="0">
                <a:solidFill>
                  <a:srgbClr val="0E326A"/>
                </a:solidFill>
                <a:latin typeface="Verdana"/>
                <a:cs typeface="Verdana"/>
                <a:hlinkClick r:id="rId2"/>
              </a:rPr>
              <a:t> </a:t>
            </a:r>
            <a:r>
              <a:rPr sz="1000" spc="-120" dirty="0">
                <a:solidFill>
                  <a:srgbClr val="F25951"/>
                </a:solidFill>
                <a:latin typeface="Verdana"/>
                <a:cs typeface="Verdana"/>
              </a:rPr>
              <a:t>//</a:t>
            </a:r>
            <a:r>
              <a:rPr sz="1000" spc="50" dirty="0">
                <a:solidFill>
                  <a:srgbClr val="F25951"/>
                </a:solidFill>
                <a:latin typeface="Verdana"/>
                <a:cs typeface="Verdana"/>
              </a:rPr>
              <a:t> </a:t>
            </a:r>
            <a:fld id="{81D60167-4931-47E6-BA6A-407CBD079E47}" type="slidenum">
              <a:rPr sz="1000" b="1" spc="-110" dirty="0">
                <a:solidFill>
                  <a:srgbClr val="F25951"/>
                </a:solidFill>
                <a:latin typeface="Tahoma"/>
                <a:cs typeface="Tahoma"/>
              </a:rPr>
              <a:t>19</a:t>
            </a:fld>
            <a:endParaRPr sz="1000" dirty="0">
              <a:latin typeface="Tahoma"/>
              <a:cs typeface="Tahoma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F117C6A-79CF-9F4B-E46C-EA8567E8B7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27330" r="19775" b="43678"/>
          <a:stretch/>
        </p:blipFill>
        <p:spPr>
          <a:xfrm>
            <a:off x="342842" y="6230053"/>
            <a:ext cx="1325059" cy="414389"/>
          </a:xfrm>
          <a:prstGeom prst="rect">
            <a:avLst/>
          </a:prstGeom>
        </p:spPr>
      </p:pic>
      <p:sp>
        <p:nvSpPr>
          <p:cNvPr id="36" name="object 10">
            <a:extLst>
              <a:ext uri="{FF2B5EF4-FFF2-40B4-BE49-F238E27FC236}">
                <a16:creationId xmlns:a16="http://schemas.microsoft.com/office/drawing/2014/main" id="{97E11563-7DA9-3D6F-4ED2-41DAAA564B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9737" y="4419447"/>
            <a:ext cx="2537399" cy="10826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9200"/>
              </a:lnSpc>
              <a:spcBef>
                <a:spcPts val="434"/>
              </a:spcBef>
            </a:pP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Everything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that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makes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us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human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and not a robot.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Having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compassion,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being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creative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and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understanding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.</a:t>
            </a:r>
            <a:endParaRPr sz="1200" spc="-10" dirty="0">
              <a:solidFill>
                <a:srgbClr val="505050"/>
              </a:solidFill>
              <a:latin typeface="Montserrat" panose="00000500000000000000" pitchFamily="2" charset="0"/>
              <a:ea typeface="+mn-ea"/>
            </a:endParaRPr>
          </a:p>
        </p:txBody>
      </p:sp>
      <p:sp>
        <p:nvSpPr>
          <p:cNvPr id="37" name="object 10">
            <a:extLst>
              <a:ext uri="{FF2B5EF4-FFF2-40B4-BE49-F238E27FC236}">
                <a16:creationId xmlns:a16="http://schemas.microsoft.com/office/drawing/2014/main" id="{A26E2472-49E4-F355-B8C8-B5175590F5CF}"/>
              </a:ext>
            </a:extLst>
          </p:cNvPr>
          <p:cNvSpPr txBox="1">
            <a:spLocks/>
          </p:cNvSpPr>
          <p:nvPr/>
        </p:nvSpPr>
        <p:spPr>
          <a:xfrm>
            <a:off x="3409580" y="4438657"/>
            <a:ext cx="2537399" cy="1082669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49200"/>
              </a:lnSpc>
              <a:spcBef>
                <a:spcPts val="434"/>
              </a:spcBef>
            </a:pP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Bring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the best out of the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projects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by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enhancing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teamwork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.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Create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a real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harmony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for a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result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higher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than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your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expectation.</a:t>
            </a:r>
          </a:p>
        </p:txBody>
      </p:sp>
      <p:sp>
        <p:nvSpPr>
          <p:cNvPr id="38" name="object 10">
            <a:extLst>
              <a:ext uri="{FF2B5EF4-FFF2-40B4-BE49-F238E27FC236}">
                <a16:creationId xmlns:a16="http://schemas.microsoft.com/office/drawing/2014/main" id="{FB1E959C-8415-8085-3387-53FE358BEDD9}"/>
              </a:ext>
            </a:extLst>
          </p:cNvPr>
          <p:cNvSpPr txBox="1">
            <a:spLocks/>
          </p:cNvSpPr>
          <p:nvPr/>
        </p:nvSpPr>
        <p:spPr>
          <a:xfrm>
            <a:off x="6289821" y="4401958"/>
            <a:ext cx="2762250" cy="1632948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49200"/>
              </a:lnSpc>
              <a:spcBef>
                <a:spcPts val="434"/>
              </a:spcBef>
            </a:pP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Two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essential values for the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success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of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your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company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.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Playing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by the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rules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and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be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transparent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is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the basis of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every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cooperation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. Standing up for the right of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everyone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to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be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treated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equally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 and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honestly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  <a:ea typeface="+mn-ea"/>
              </a:rPr>
              <a:t>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AE50387-20E8-2013-21F8-73C074DFAF16}"/>
              </a:ext>
            </a:extLst>
          </p:cNvPr>
          <p:cNvSpPr/>
          <p:nvPr/>
        </p:nvSpPr>
        <p:spPr>
          <a:xfrm>
            <a:off x="439737" y="3352339"/>
            <a:ext cx="756796" cy="784753"/>
          </a:xfrm>
          <a:prstGeom prst="ellipse">
            <a:avLst/>
          </a:prstGeom>
          <a:solidFill>
            <a:srgbClr val="FAEE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C45509-17D0-CE76-4CE0-416ED390FA8E}"/>
              </a:ext>
            </a:extLst>
          </p:cNvPr>
          <p:cNvSpPr txBox="1"/>
          <p:nvPr/>
        </p:nvSpPr>
        <p:spPr>
          <a:xfrm>
            <a:off x="643705" y="3691552"/>
            <a:ext cx="13106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ea typeface="+mj-ea"/>
                <a:cs typeface="Tahoma"/>
              </a:rPr>
              <a:t>Humanity</a:t>
            </a:r>
            <a:endParaRPr lang="en-HK" sz="1600" b="1" spc="60" dirty="0">
              <a:solidFill>
                <a:srgbClr val="004991"/>
              </a:solidFill>
              <a:latin typeface="Montserrat" panose="00000500000000000000" pitchFamily="2" charset="0"/>
              <a:ea typeface="+mj-ea"/>
              <a:cs typeface="Tahoma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6D11C4-05FA-0938-518A-B50C26FFDC41}"/>
              </a:ext>
            </a:extLst>
          </p:cNvPr>
          <p:cNvSpPr/>
          <p:nvPr/>
        </p:nvSpPr>
        <p:spPr>
          <a:xfrm>
            <a:off x="3374744" y="3314691"/>
            <a:ext cx="756796" cy="784753"/>
          </a:xfrm>
          <a:prstGeom prst="ellipse">
            <a:avLst/>
          </a:prstGeom>
          <a:solidFill>
            <a:srgbClr val="FAEE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>
              <a:solidFill>
                <a:srgbClr val="F2595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874891-F474-A035-17E7-2E6BF6F7E755}"/>
              </a:ext>
            </a:extLst>
          </p:cNvPr>
          <p:cNvSpPr txBox="1"/>
          <p:nvPr/>
        </p:nvSpPr>
        <p:spPr>
          <a:xfrm>
            <a:off x="3578712" y="3653904"/>
            <a:ext cx="11201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ea typeface="+mj-ea"/>
                <a:cs typeface="Tahoma"/>
              </a:rPr>
              <a:t>Synergy</a:t>
            </a:r>
            <a:endParaRPr lang="en-HK" sz="1600" b="1" spc="60" dirty="0">
              <a:solidFill>
                <a:srgbClr val="004991"/>
              </a:solidFill>
              <a:latin typeface="Montserrat" panose="00000500000000000000" pitchFamily="2" charset="0"/>
              <a:ea typeface="+mj-ea"/>
              <a:cs typeface="Tahoma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9068F42-2FC8-242E-BC48-8C11C7E3FD7B}"/>
              </a:ext>
            </a:extLst>
          </p:cNvPr>
          <p:cNvSpPr/>
          <p:nvPr/>
        </p:nvSpPr>
        <p:spPr>
          <a:xfrm>
            <a:off x="6309751" y="3274055"/>
            <a:ext cx="756796" cy="784753"/>
          </a:xfrm>
          <a:prstGeom prst="ellipse">
            <a:avLst/>
          </a:prstGeom>
          <a:solidFill>
            <a:srgbClr val="FAEE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2ECF8E-87B8-617E-9F3E-D470E7BA94FE}"/>
              </a:ext>
            </a:extLst>
          </p:cNvPr>
          <p:cNvSpPr txBox="1"/>
          <p:nvPr/>
        </p:nvSpPr>
        <p:spPr>
          <a:xfrm>
            <a:off x="6513719" y="3613268"/>
            <a:ext cx="2378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ea typeface="+mj-ea"/>
                <a:cs typeface="Tahoma"/>
              </a:rPr>
              <a:t>Fairness</a:t>
            </a:r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ea typeface="+mj-ea"/>
                <a:cs typeface="Tahoma"/>
              </a:rPr>
              <a:t> </a:t>
            </a:r>
            <a:r>
              <a:rPr lang="en-HK" sz="1600" b="1" spc="60" dirty="0">
                <a:solidFill>
                  <a:srgbClr val="004991"/>
                </a:solidFill>
                <a:latin typeface="Montserrat" panose="00000500000000000000" pitchFamily="2" charset="0"/>
                <a:ea typeface="+mj-ea"/>
                <a:cs typeface="Tahoma"/>
              </a:rPr>
              <a:t>&amp; Honesty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C6D2D00-EB4F-8060-39EC-7A30E7BE6DD7}"/>
              </a:ext>
            </a:extLst>
          </p:cNvPr>
          <p:cNvSpPr/>
          <p:nvPr/>
        </p:nvSpPr>
        <p:spPr>
          <a:xfrm>
            <a:off x="9319949" y="3274055"/>
            <a:ext cx="756796" cy="784753"/>
          </a:xfrm>
          <a:prstGeom prst="ellipse">
            <a:avLst/>
          </a:prstGeom>
          <a:solidFill>
            <a:srgbClr val="FAEE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DBADB22-EC9D-AE5B-30D3-809864CD6A46}"/>
              </a:ext>
            </a:extLst>
          </p:cNvPr>
          <p:cNvSpPr txBox="1"/>
          <p:nvPr/>
        </p:nvSpPr>
        <p:spPr>
          <a:xfrm>
            <a:off x="9523917" y="3613268"/>
            <a:ext cx="14176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spc="60" dirty="0">
                <a:solidFill>
                  <a:srgbClr val="004991"/>
                </a:solidFill>
                <a:latin typeface="Montserrat" panose="00000500000000000000" pitchFamily="2" charset="0"/>
                <a:ea typeface="+mj-ea"/>
                <a:cs typeface="Tahoma"/>
              </a:rPr>
              <a:t>Go </a:t>
            </a:r>
            <a:r>
              <a:rPr lang="fr-FR" sz="1600" b="1" spc="60" dirty="0" err="1">
                <a:solidFill>
                  <a:srgbClr val="004991"/>
                </a:solidFill>
                <a:latin typeface="Montserrat" panose="00000500000000000000" pitchFamily="2" charset="0"/>
                <a:ea typeface="+mj-ea"/>
                <a:cs typeface="Tahoma"/>
              </a:rPr>
              <a:t>beyond</a:t>
            </a:r>
            <a:endParaRPr lang="en-HK" sz="1600" b="1" spc="60" dirty="0">
              <a:solidFill>
                <a:srgbClr val="004991"/>
              </a:solidFill>
              <a:latin typeface="Montserrat" panose="00000500000000000000" pitchFamily="2" charset="0"/>
              <a:ea typeface="+mj-ea"/>
              <a:cs typeface="Tahoma"/>
            </a:endParaRPr>
          </a:p>
        </p:txBody>
      </p:sp>
      <p:sp>
        <p:nvSpPr>
          <p:cNvPr id="62" name="object 3">
            <a:extLst>
              <a:ext uri="{FF2B5EF4-FFF2-40B4-BE49-F238E27FC236}">
                <a16:creationId xmlns:a16="http://schemas.microsoft.com/office/drawing/2014/main" id="{8553C97C-E349-239E-AF5E-019F0C052021}"/>
              </a:ext>
            </a:extLst>
          </p:cNvPr>
          <p:cNvSpPr/>
          <p:nvPr/>
        </p:nvSpPr>
        <p:spPr>
          <a:xfrm>
            <a:off x="11603782" y="5272829"/>
            <a:ext cx="588218" cy="1524153"/>
          </a:xfrm>
          <a:custGeom>
            <a:avLst/>
            <a:gdLst/>
            <a:ahLst/>
            <a:cxnLst/>
            <a:rect l="l" t="t" r="r" b="b"/>
            <a:pathLst>
              <a:path w="3087370" h="6174740">
                <a:moveTo>
                  <a:pt x="3087330" y="0"/>
                </a:moveTo>
                <a:lnTo>
                  <a:pt x="3039159" y="368"/>
                </a:lnTo>
                <a:lnTo>
                  <a:pt x="2991167" y="1469"/>
                </a:lnTo>
                <a:lnTo>
                  <a:pt x="2943357" y="3297"/>
                </a:lnTo>
                <a:lnTo>
                  <a:pt x="2895737" y="5847"/>
                </a:lnTo>
                <a:lnTo>
                  <a:pt x="2848309" y="9115"/>
                </a:lnTo>
                <a:lnTo>
                  <a:pt x="2801082" y="13093"/>
                </a:lnTo>
                <a:lnTo>
                  <a:pt x="2754058" y="17778"/>
                </a:lnTo>
                <a:lnTo>
                  <a:pt x="2707244" y="23164"/>
                </a:lnTo>
                <a:lnTo>
                  <a:pt x="2660645" y="29245"/>
                </a:lnTo>
                <a:lnTo>
                  <a:pt x="2614267" y="36016"/>
                </a:lnTo>
                <a:lnTo>
                  <a:pt x="2568115" y="43472"/>
                </a:lnTo>
                <a:lnTo>
                  <a:pt x="2522193" y="51607"/>
                </a:lnTo>
                <a:lnTo>
                  <a:pt x="2476508" y="60416"/>
                </a:lnTo>
                <a:lnTo>
                  <a:pt x="2431065" y="69894"/>
                </a:lnTo>
                <a:lnTo>
                  <a:pt x="2385869" y="80035"/>
                </a:lnTo>
                <a:lnTo>
                  <a:pt x="2340925" y="90835"/>
                </a:lnTo>
                <a:lnTo>
                  <a:pt x="2296239" y="102287"/>
                </a:lnTo>
                <a:lnTo>
                  <a:pt x="2251817" y="114387"/>
                </a:lnTo>
                <a:lnTo>
                  <a:pt x="2207662" y="127128"/>
                </a:lnTo>
                <a:lnTo>
                  <a:pt x="2163782" y="140507"/>
                </a:lnTo>
                <a:lnTo>
                  <a:pt x="2120181" y="154516"/>
                </a:lnTo>
                <a:lnTo>
                  <a:pt x="2076864" y="169152"/>
                </a:lnTo>
                <a:lnTo>
                  <a:pt x="2033837" y="184409"/>
                </a:lnTo>
                <a:lnTo>
                  <a:pt x="1991105" y="200280"/>
                </a:lnTo>
                <a:lnTo>
                  <a:pt x="1948673" y="216762"/>
                </a:lnTo>
                <a:lnTo>
                  <a:pt x="1906548" y="233849"/>
                </a:lnTo>
                <a:lnTo>
                  <a:pt x="1864733" y="251535"/>
                </a:lnTo>
                <a:lnTo>
                  <a:pt x="1823235" y="269815"/>
                </a:lnTo>
                <a:lnTo>
                  <a:pt x="1782059" y="288683"/>
                </a:lnTo>
                <a:lnTo>
                  <a:pt x="1741210" y="308135"/>
                </a:lnTo>
                <a:lnTo>
                  <a:pt x="1700694" y="328165"/>
                </a:lnTo>
                <a:lnTo>
                  <a:pt x="1660515" y="348768"/>
                </a:lnTo>
                <a:lnTo>
                  <a:pt x="1620680" y="369938"/>
                </a:lnTo>
                <a:lnTo>
                  <a:pt x="1581193" y="391670"/>
                </a:lnTo>
                <a:lnTo>
                  <a:pt x="1542060" y="413958"/>
                </a:lnTo>
                <a:lnTo>
                  <a:pt x="1503286" y="436798"/>
                </a:lnTo>
                <a:lnTo>
                  <a:pt x="1464877" y="460184"/>
                </a:lnTo>
                <a:lnTo>
                  <a:pt x="1426837" y="484111"/>
                </a:lnTo>
                <a:lnTo>
                  <a:pt x="1389173" y="508573"/>
                </a:lnTo>
                <a:lnTo>
                  <a:pt x="1351889" y="533564"/>
                </a:lnTo>
                <a:lnTo>
                  <a:pt x="1314991" y="559081"/>
                </a:lnTo>
                <a:lnTo>
                  <a:pt x="1278484" y="585117"/>
                </a:lnTo>
                <a:lnTo>
                  <a:pt x="1242374" y="611666"/>
                </a:lnTo>
                <a:lnTo>
                  <a:pt x="1206666" y="638725"/>
                </a:lnTo>
                <a:lnTo>
                  <a:pt x="1171365" y="666287"/>
                </a:lnTo>
                <a:lnTo>
                  <a:pt x="1136477" y="694346"/>
                </a:lnTo>
                <a:lnTo>
                  <a:pt x="1102006" y="722898"/>
                </a:lnTo>
                <a:lnTo>
                  <a:pt x="1067959" y="751938"/>
                </a:lnTo>
                <a:lnTo>
                  <a:pt x="1034340" y="781459"/>
                </a:lnTo>
                <a:lnTo>
                  <a:pt x="1001155" y="811457"/>
                </a:lnTo>
                <a:lnTo>
                  <a:pt x="968410" y="841927"/>
                </a:lnTo>
                <a:lnTo>
                  <a:pt x="936109" y="872862"/>
                </a:lnTo>
                <a:lnTo>
                  <a:pt x="904258" y="904258"/>
                </a:lnTo>
                <a:lnTo>
                  <a:pt x="872862" y="936109"/>
                </a:lnTo>
                <a:lnTo>
                  <a:pt x="841927" y="968410"/>
                </a:lnTo>
                <a:lnTo>
                  <a:pt x="811457" y="1001155"/>
                </a:lnTo>
                <a:lnTo>
                  <a:pt x="781459" y="1034340"/>
                </a:lnTo>
                <a:lnTo>
                  <a:pt x="751938" y="1067959"/>
                </a:lnTo>
                <a:lnTo>
                  <a:pt x="722898" y="1102006"/>
                </a:lnTo>
                <a:lnTo>
                  <a:pt x="694346" y="1136477"/>
                </a:lnTo>
                <a:lnTo>
                  <a:pt x="666286" y="1171365"/>
                </a:lnTo>
                <a:lnTo>
                  <a:pt x="638725" y="1206666"/>
                </a:lnTo>
                <a:lnTo>
                  <a:pt x="611666" y="1242375"/>
                </a:lnTo>
                <a:lnTo>
                  <a:pt x="585117" y="1278485"/>
                </a:lnTo>
                <a:lnTo>
                  <a:pt x="559081" y="1314991"/>
                </a:lnTo>
                <a:lnTo>
                  <a:pt x="533564" y="1351889"/>
                </a:lnTo>
                <a:lnTo>
                  <a:pt x="508573" y="1389173"/>
                </a:lnTo>
                <a:lnTo>
                  <a:pt x="484111" y="1426837"/>
                </a:lnTo>
                <a:lnTo>
                  <a:pt x="460184" y="1464877"/>
                </a:lnTo>
                <a:lnTo>
                  <a:pt x="436798" y="1503286"/>
                </a:lnTo>
                <a:lnTo>
                  <a:pt x="413958" y="1542060"/>
                </a:lnTo>
                <a:lnTo>
                  <a:pt x="391670" y="1581193"/>
                </a:lnTo>
                <a:lnTo>
                  <a:pt x="369938" y="1620680"/>
                </a:lnTo>
                <a:lnTo>
                  <a:pt x="348768" y="1660516"/>
                </a:lnTo>
                <a:lnTo>
                  <a:pt x="328165" y="1700694"/>
                </a:lnTo>
                <a:lnTo>
                  <a:pt x="308135" y="1741211"/>
                </a:lnTo>
                <a:lnTo>
                  <a:pt x="288683" y="1782060"/>
                </a:lnTo>
                <a:lnTo>
                  <a:pt x="269815" y="1823236"/>
                </a:lnTo>
                <a:lnTo>
                  <a:pt x="251535" y="1864734"/>
                </a:lnTo>
                <a:lnTo>
                  <a:pt x="233849" y="1906548"/>
                </a:lnTo>
                <a:lnTo>
                  <a:pt x="216762" y="1948674"/>
                </a:lnTo>
                <a:lnTo>
                  <a:pt x="200280" y="1991105"/>
                </a:lnTo>
                <a:lnTo>
                  <a:pt x="184409" y="2033837"/>
                </a:lnTo>
                <a:lnTo>
                  <a:pt x="169152" y="2076864"/>
                </a:lnTo>
                <a:lnTo>
                  <a:pt x="154516" y="2120181"/>
                </a:lnTo>
                <a:lnTo>
                  <a:pt x="140507" y="2163783"/>
                </a:lnTo>
                <a:lnTo>
                  <a:pt x="127128" y="2207663"/>
                </a:lnTo>
                <a:lnTo>
                  <a:pt x="114387" y="2251817"/>
                </a:lnTo>
                <a:lnTo>
                  <a:pt x="102287" y="2296240"/>
                </a:lnTo>
                <a:lnTo>
                  <a:pt x="90835" y="2340926"/>
                </a:lnTo>
                <a:lnTo>
                  <a:pt x="80035" y="2385870"/>
                </a:lnTo>
                <a:lnTo>
                  <a:pt x="69894" y="2431066"/>
                </a:lnTo>
                <a:lnTo>
                  <a:pt x="60416" y="2476509"/>
                </a:lnTo>
                <a:lnTo>
                  <a:pt x="51607" y="2522194"/>
                </a:lnTo>
                <a:lnTo>
                  <a:pt x="43472" y="2568116"/>
                </a:lnTo>
                <a:lnTo>
                  <a:pt x="36016" y="2614268"/>
                </a:lnTo>
                <a:lnTo>
                  <a:pt x="29245" y="2660646"/>
                </a:lnTo>
                <a:lnTo>
                  <a:pt x="23164" y="2707245"/>
                </a:lnTo>
                <a:lnTo>
                  <a:pt x="17778" y="2754059"/>
                </a:lnTo>
                <a:lnTo>
                  <a:pt x="13093" y="2801083"/>
                </a:lnTo>
                <a:lnTo>
                  <a:pt x="9115" y="2848311"/>
                </a:lnTo>
                <a:lnTo>
                  <a:pt x="5847" y="2895738"/>
                </a:lnTo>
                <a:lnTo>
                  <a:pt x="3297" y="2943359"/>
                </a:lnTo>
                <a:lnTo>
                  <a:pt x="1469" y="2991168"/>
                </a:lnTo>
                <a:lnTo>
                  <a:pt x="368" y="3039160"/>
                </a:lnTo>
                <a:lnTo>
                  <a:pt x="0" y="3087330"/>
                </a:lnTo>
                <a:lnTo>
                  <a:pt x="368" y="3135500"/>
                </a:lnTo>
                <a:lnTo>
                  <a:pt x="1469" y="3183492"/>
                </a:lnTo>
                <a:lnTo>
                  <a:pt x="3297" y="3231302"/>
                </a:lnTo>
                <a:lnTo>
                  <a:pt x="5847" y="3278922"/>
                </a:lnTo>
                <a:lnTo>
                  <a:pt x="9115" y="3326349"/>
                </a:lnTo>
                <a:lnTo>
                  <a:pt x="13093" y="3373577"/>
                </a:lnTo>
                <a:lnTo>
                  <a:pt x="17778" y="3420601"/>
                </a:lnTo>
                <a:lnTo>
                  <a:pt x="23164" y="3467415"/>
                </a:lnTo>
                <a:lnTo>
                  <a:pt x="29245" y="3514014"/>
                </a:lnTo>
                <a:lnTo>
                  <a:pt x="36016" y="3560392"/>
                </a:lnTo>
                <a:lnTo>
                  <a:pt x="43472" y="3606544"/>
                </a:lnTo>
                <a:lnTo>
                  <a:pt x="51607" y="3652466"/>
                </a:lnTo>
                <a:lnTo>
                  <a:pt x="60416" y="3698151"/>
                </a:lnTo>
                <a:lnTo>
                  <a:pt x="69894" y="3743594"/>
                </a:lnTo>
                <a:lnTo>
                  <a:pt x="80035" y="3788790"/>
                </a:lnTo>
                <a:lnTo>
                  <a:pt x="90835" y="3833734"/>
                </a:lnTo>
                <a:lnTo>
                  <a:pt x="102287" y="3878420"/>
                </a:lnTo>
                <a:lnTo>
                  <a:pt x="114387" y="3922842"/>
                </a:lnTo>
                <a:lnTo>
                  <a:pt x="127128" y="3966997"/>
                </a:lnTo>
                <a:lnTo>
                  <a:pt x="140507" y="4010877"/>
                </a:lnTo>
                <a:lnTo>
                  <a:pt x="154516" y="4054478"/>
                </a:lnTo>
                <a:lnTo>
                  <a:pt x="169152" y="4097795"/>
                </a:lnTo>
                <a:lnTo>
                  <a:pt x="184409" y="4140822"/>
                </a:lnTo>
                <a:lnTo>
                  <a:pt x="200280" y="4183554"/>
                </a:lnTo>
                <a:lnTo>
                  <a:pt x="216762" y="4225986"/>
                </a:lnTo>
                <a:lnTo>
                  <a:pt x="233849" y="4268111"/>
                </a:lnTo>
                <a:lnTo>
                  <a:pt x="251535" y="4309926"/>
                </a:lnTo>
                <a:lnTo>
                  <a:pt x="269815" y="4351424"/>
                </a:lnTo>
                <a:lnTo>
                  <a:pt x="288683" y="4392600"/>
                </a:lnTo>
                <a:lnTo>
                  <a:pt x="308135" y="4433449"/>
                </a:lnTo>
                <a:lnTo>
                  <a:pt x="328165" y="4473965"/>
                </a:lnTo>
                <a:lnTo>
                  <a:pt x="348768" y="4514144"/>
                </a:lnTo>
                <a:lnTo>
                  <a:pt x="369938" y="4553979"/>
                </a:lnTo>
                <a:lnTo>
                  <a:pt x="391670" y="4593466"/>
                </a:lnTo>
                <a:lnTo>
                  <a:pt x="413958" y="4632599"/>
                </a:lnTo>
                <a:lnTo>
                  <a:pt x="436798" y="4671373"/>
                </a:lnTo>
                <a:lnTo>
                  <a:pt x="460184" y="4709782"/>
                </a:lnTo>
                <a:lnTo>
                  <a:pt x="484111" y="4747822"/>
                </a:lnTo>
                <a:lnTo>
                  <a:pt x="508573" y="4785486"/>
                </a:lnTo>
                <a:lnTo>
                  <a:pt x="533564" y="4822770"/>
                </a:lnTo>
                <a:lnTo>
                  <a:pt x="559081" y="4859668"/>
                </a:lnTo>
                <a:lnTo>
                  <a:pt x="585117" y="4896174"/>
                </a:lnTo>
                <a:lnTo>
                  <a:pt x="611666" y="4932284"/>
                </a:lnTo>
                <a:lnTo>
                  <a:pt x="638725" y="4967993"/>
                </a:lnTo>
                <a:lnTo>
                  <a:pt x="666286" y="5003294"/>
                </a:lnTo>
                <a:lnTo>
                  <a:pt x="694346" y="5038182"/>
                </a:lnTo>
                <a:lnTo>
                  <a:pt x="722898" y="5072653"/>
                </a:lnTo>
                <a:lnTo>
                  <a:pt x="751938" y="5106700"/>
                </a:lnTo>
                <a:lnTo>
                  <a:pt x="781459" y="5140319"/>
                </a:lnTo>
                <a:lnTo>
                  <a:pt x="811457" y="5173504"/>
                </a:lnTo>
                <a:lnTo>
                  <a:pt x="841927" y="5206249"/>
                </a:lnTo>
                <a:lnTo>
                  <a:pt x="872862" y="5238550"/>
                </a:lnTo>
                <a:lnTo>
                  <a:pt x="904258" y="5270401"/>
                </a:lnTo>
                <a:lnTo>
                  <a:pt x="936109" y="5301797"/>
                </a:lnTo>
                <a:lnTo>
                  <a:pt x="968410" y="5332732"/>
                </a:lnTo>
                <a:lnTo>
                  <a:pt x="1001155" y="5363202"/>
                </a:lnTo>
                <a:lnTo>
                  <a:pt x="1034340" y="5393200"/>
                </a:lnTo>
                <a:lnTo>
                  <a:pt x="1067959" y="5422721"/>
                </a:lnTo>
                <a:lnTo>
                  <a:pt x="1102006" y="5451761"/>
                </a:lnTo>
                <a:lnTo>
                  <a:pt x="1136477" y="5480313"/>
                </a:lnTo>
                <a:lnTo>
                  <a:pt x="1171365" y="5508372"/>
                </a:lnTo>
                <a:lnTo>
                  <a:pt x="1206666" y="5535934"/>
                </a:lnTo>
                <a:lnTo>
                  <a:pt x="1242374" y="5562992"/>
                </a:lnTo>
                <a:lnTo>
                  <a:pt x="1278484" y="5589542"/>
                </a:lnTo>
                <a:lnTo>
                  <a:pt x="1314991" y="5615578"/>
                </a:lnTo>
                <a:lnTo>
                  <a:pt x="1351889" y="5641094"/>
                </a:lnTo>
                <a:lnTo>
                  <a:pt x="1389173" y="5666086"/>
                </a:lnTo>
                <a:lnTo>
                  <a:pt x="1426837" y="5690548"/>
                </a:lnTo>
                <a:lnTo>
                  <a:pt x="1464877" y="5714475"/>
                </a:lnTo>
                <a:lnTo>
                  <a:pt x="1503286" y="5737860"/>
                </a:lnTo>
                <a:lnTo>
                  <a:pt x="1542060" y="5760700"/>
                </a:lnTo>
                <a:lnTo>
                  <a:pt x="1581193" y="5782989"/>
                </a:lnTo>
                <a:lnTo>
                  <a:pt x="1620680" y="5804721"/>
                </a:lnTo>
                <a:lnTo>
                  <a:pt x="1660515" y="5825891"/>
                </a:lnTo>
                <a:lnTo>
                  <a:pt x="1700694" y="5846493"/>
                </a:lnTo>
                <a:lnTo>
                  <a:pt x="1741210" y="5866523"/>
                </a:lnTo>
                <a:lnTo>
                  <a:pt x="1782059" y="5885975"/>
                </a:lnTo>
                <a:lnTo>
                  <a:pt x="1823235" y="5904844"/>
                </a:lnTo>
                <a:lnTo>
                  <a:pt x="1864733" y="5923124"/>
                </a:lnTo>
                <a:lnTo>
                  <a:pt x="1906548" y="5940810"/>
                </a:lnTo>
                <a:lnTo>
                  <a:pt x="1948673" y="5957896"/>
                </a:lnTo>
                <a:lnTo>
                  <a:pt x="1991105" y="5974378"/>
                </a:lnTo>
                <a:lnTo>
                  <a:pt x="2033837" y="5990250"/>
                </a:lnTo>
                <a:lnTo>
                  <a:pt x="2076864" y="6005506"/>
                </a:lnTo>
                <a:lnTo>
                  <a:pt x="2120181" y="6020142"/>
                </a:lnTo>
                <a:lnTo>
                  <a:pt x="2163782" y="6034152"/>
                </a:lnTo>
                <a:lnTo>
                  <a:pt x="2207662" y="6047530"/>
                </a:lnTo>
                <a:lnTo>
                  <a:pt x="2251817" y="6060272"/>
                </a:lnTo>
                <a:lnTo>
                  <a:pt x="2296239" y="6072371"/>
                </a:lnTo>
                <a:lnTo>
                  <a:pt x="2340925" y="6083824"/>
                </a:lnTo>
                <a:lnTo>
                  <a:pt x="2385869" y="6094623"/>
                </a:lnTo>
                <a:lnTo>
                  <a:pt x="2431065" y="6104765"/>
                </a:lnTo>
                <a:lnTo>
                  <a:pt x="2476508" y="6114243"/>
                </a:lnTo>
                <a:lnTo>
                  <a:pt x="2522193" y="6123052"/>
                </a:lnTo>
                <a:lnTo>
                  <a:pt x="2568115" y="6131187"/>
                </a:lnTo>
                <a:lnTo>
                  <a:pt x="2614267" y="6138643"/>
                </a:lnTo>
                <a:lnTo>
                  <a:pt x="2660645" y="6145414"/>
                </a:lnTo>
                <a:lnTo>
                  <a:pt x="2707244" y="6151495"/>
                </a:lnTo>
                <a:lnTo>
                  <a:pt x="2754058" y="6156880"/>
                </a:lnTo>
                <a:lnTo>
                  <a:pt x="2801082" y="6161565"/>
                </a:lnTo>
                <a:lnTo>
                  <a:pt x="2848309" y="6165544"/>
                </a:lnTo>
                <a:lnTo>
                  <a:pt x="2895737" y="6168811"/>
                </a:lnTo>
                <a:lnTo>
                  <a:pt x="2943357" y="6171362"/>
                </a:lnTo>
                <a:lnTo>
                  <a:pt x="2991167" y="6173190"/>
                </a:lnTo>
                <a:lnTo>
                  <a:pt x="3039159" y="6174291"/>
                </a:lnTo>
                <a:lnTo>
                  <a:pt x="3087330" y="6174659"/>
                </a:lnTo>
                <a:lnTo>
                  <a:pt x="3087330" y="0"/>
                </a:lnTo>
                <a:close/>
              </a:path>
            </a:pathLst>
          </a:custGeom>
          <a:solidFill>
            <a:srgbClr val="F2595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object 5">
            <a:extLst>
              <a:ext uri="{FF2B5EF4-FFF2-40B4-BE49-F238E27FC236}">
                <a16:creationId xmlns:a16="http://schemas.microsoft.com/office/drawing/2014/main" id="{C2F37D94-B014-A080-1335-4A42E767F797}"/>
              </a:ext>
            </a:extLst>
          </p:cNvPr>
          <p:cNvSpPr/>
          <p:nvPr/>
        </p:nvSpPr>
        <p:spPr>
          <a:xfrm>
            <a:off x="9437459" y="4419447"/>
            <a:ext cx="2411699" cy="1524153"/>
          </a:xfrm>
          <a:custGeom>
            <a:avLst/>
            <a:gdLst/>
            <a:ahLst/>
            <a:cxnLst/>
            <a:rect l="l" t="t" r="r" b="b"/>
            <a:pathLst>
              <a:path w="3035300" h="1753235">
                <a:moveTo>
                  <a:pt x="2969783" y="0"/>
                </a:moveTo>
                <a:lnTo>
                  <a:pt x="65515" y="0"/>
                </a:lnTo>
                <a:lnTo>
                  <a:pt x="40013" y="5148"/>
                </a:lnTo>
                <a:lnTo>
                  <a:pt x="19188" y="19188"/>
                </a:lnTo>
                <a:lnTo>
                  <a:pt x="5148" y="40013"/>
                </a:lnTo>
                <a:lnTo>
                  <a:pt x="0" y="65515"/>
                </a:lnTo>
                <a:lnTo>
                  <a:pt x="0" y="1687612"/>
                </a:lnTo>
                <a:lnTo>
                  <a:pt x="5148" y="1713114"/>
                </a:lnTo>
                <a:lnTo>
                  <a:pt x="19188" y="1733940"/>
                </a:lnTo>
                <a:lnTo>
                  <a:pt x="40013" y="1747980"/>
                </a:lnTo>
                <a:lnTo>
                  <a:pt x="65515" y="1753129"/>
                </a:lnTo>
                <a:lnTo>
                  <a:pt x="2969783" y="1753129"/>
                </a:lnTo>
                <a:lnTo>
                  <a:pt x="2995285" y="1747980"/>
                </a:lnTo>
                <a:lnTo>
                  <a:pt x="3016110" y="1733940"/>
                </a:lnTo>
                <a:lnTo>
                  <a:pt x="3030151" y="1713114"/>
                </a:lnTo>
                <a:lnTo>
                  <a:pt x="3035300" y="1687612"/>
                </a:lnTo>
                <a:lnTo>
                  <a:pt x="3035300" y="65515"/>
                </a:lnTo>
                <a:lnTo>
                  <a:pt x="3030151" y="40013"/>
                </a:lnTo>
                <a:lnTo>
                  <a:pt x="3016110" y="19188"/>
                </a:lnTo>
                <a:lnTo>
                  <a:pt x="2995285" y="5148"/>
                </a:lnTo>
                <a:lnTo>
                  <a:pt x="2969783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pPr marL="12700" marR="5080" lvl="0" indent="0" algn="l" defTabSz="457200" rtl="0" eaLnBrk="1" fontAlgn="auto" latinLnBrk="0" hangingPunct="1">
              <a:lnSpc>
                <a:spcPct val="149200"/>
              </a:lnSpc>
              <a:spcBef>
                <a:spcPts val="43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1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The </a:t>
            </a: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only</a:t>
            </a:r>
            <a:r>
              <a:rPr kumimoji="0" lang="fr-FR" sz="1200" b="0" i="0" u="none" strike="noStrike" kern="1200" cap="none" spc="-1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li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</a:rPr>
              <a:t>mit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</a:rPr>
              <a:t>is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</a:rPr>
              <a:t>our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</a:rPr>
              <a:t>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</a:rPr>
              <a:t>mind</a:t>
            </a:r>
            <a:r>
              <a:rPr kumimoji="0" lang="fr-FR" sz="1200" b="0" i="0" u="none" strike="noStrike" kern="1200" cap="none" spc="-1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. Go </a:t>
            </a: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beyond</a:t>
            </a:r>
            <a:r>
              <a:rPr kumimoji="0" lang="fr-FR" sz="1200" b="0" i="0" u="none" strike="noStrike" kern="1200" cap="none" spc="-1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with</a:t>
            </a:r>
            <a:r>
              <a:rPr kumimoji="0" lang="fr-FR" sz="1200" b="0" i="0" u="none" strike="noStrike" kern="1200" cap="none" spc="-1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your</a:t>
            </a:r>
            <a:r>
              <a:rPr kumimoji="0" lang="fr-FR" sz="1200" b="0" i="0" u="none" strike="noStrike" kern="1200" cap="none" spc="-1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team to </a:t>
            </a: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create</a:t>
            </a:r>
            <a:r>
              <a:rPr kumimoji="0" lang="fr-FR" sz="1200" b="0" i="0" u="none" strike="noStrike" kern="1200" cap="none" spc="-1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a </a:t>
            </a: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sust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</a:rPr>
              <a:t>ainable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</a:rPr>
              <a:t> future,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</a:rPr>
              <a:t>meaningful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</a:rPr>
              <a:t> missions and show </a:t>
            </a:r>
            <a:r>
              <a:rPr lang="fr-FR" sz="1200" spc="-10" dirty="0" err="1">
                <a:solidFill>
                  <a:srgbClr val="505050"/>
                </a:solidFill>
                <a:latin typeface="Montserrat" panose="00000500000000000000" pitchFamily="2" charset="0"/>
              </a:rPr>
              <a:t>appreciation</a:t>
            </a:r>
            <a:r>
              <a:rPr lang="fr-FR" sz="1200" spc="-10" dirty="0">
                <a:solidFill>
                  <a:srgbClr val="505050"/>
                </a:solidFill>
                <a:latin typeface="Montserrat" panose="00000500000000000000" pitchFamily="2" charset="0"/>
              </a:rPr>
              <a:t>.</a:t>
            </a:r>
            <a:endParaRPr kumimoji="0" lang="fr-FR" sz="1200" b="0" i="0" u="none" strike="noStrike" kern="1200" cap="none" spc="-1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0662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12204700" cy="6870700"/>
            <a:chOff x="-6350" y="0"/>
            <a:chExt cx="12204700" cy="6870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6350" y="0"/>
              <a:ext cx="12204700" cy="6870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0027" y="803028"/>
              <a:ext cx="5251942" cy="525194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71240" y="3130802"/>
            <a:ext cx="5049520" cy="170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br>
              <a:rPr lang="en-HK" sz="2400" b="1" spc="135" dirty="0">
                <a:solidFill>
                  <a:srgbClr val="FFFFFF"/>
                </a:solidFill>
                <a:latin typeface="Tahoma"/>
                <a:cs typeface="Tahoma"/>
              </a:rPr>
            </a:br>
            <a:r>
              <a:rPr lang="en-HK" sz="2400" b="1" spc="13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lang="fr-FR" sz="2400" b="1" spc="135" dirty="0">
                <a:solidFill>
                  <a:srgbClr val="FFFFFF"/>
                </a:solidFill>
                <a:latin typeface="Tahoma"/>
                <a:cs typeface="Tahoma"/>
              </a:rPr>
              <a:t>écile Lammer</a:t>
            </a:r>
            <a:br>
              <a:rPr lang="fr-FR" sz="2400" b="1" spc="135" dirty="0">
                <a:solidFill>
                  <a:srgbClr val="FFFFFF"/>
                </a:solidFill>
                <a:latin typeface="Tahoma"/>
                <a:cs typeface="Tahoma"/>
              </a:rPr>
            </a:br>
            <a:r>
              <a:rPr lang="fr-FR" b="1" spc="135" dirty="0">
                <a:solidFill>
                  <a:srgbClr val="FFFFFF"/>
                </a:solidFill>
                <a:latin typeface="Tahoma"/>
                <a:cs typeface="Tahoma"/>
              </a:rPr>
              <a:t>Founder </a:t>
            </a:r>
            <a:r>
              <a:rPr lang="en-US" b="1" spc="135" dirty="0">
                <a:solidFill>
                  <a:srgbClr val="FFFFFF"/>
                </a:solidFill>
                <a:latin typeface="Tahoma"/>
                <a:cs typeface="Tahoma"/>
              </a:rPr>
              <a:t>&amp; CEO</a:t>
            </a:r>
            <a:br>
              <a:rPr lang="en-US" b="1" spc="135" dirty="0">
                <a:solidFill>
                  <a:srgbClr val="FFFFFF"/>
                </a:solidFill>
                <a:latin typeface="Tahoma"/>
                <a:cs typeface="Tahoma"/>
              </a:rPr>
            </a:br>
            <a:br>
              <a:rPr lang="en-HK" sz="2400" b="1" spc="135" dirty="0">
                <a:solidFill>
                  <a:srgbClr val="FFFFFF"/>
                </a:solidFill>
                <a:latin typeface="Tahoma"/>
                <a:cs typeface="Tahoma"/>
              </a:rPr>
            </a:br>
            <a:r>
              <a:rPr lang="en-HK" sz="2000" b="1" spc="135" dirty="0">
                <a:solidFill>
                  <a:srgbClr val="FFFFFF"/>
                </a:solidFill>
                <a:latin typeface="Tahoma"/>
                <a:cs typeface="Tahoma"/>
              </a:rPr>
              <a:t>Cecile.lammer@ceicia.com</a:t>
            </a:r>
            <a:endParaRPr sz="20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1604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12204700" cy="6870700"/>
            <a:chOff x="-6350" y="0"/>
            <a:chExt cx="12204700" cy="6870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6350" y="0"/>
              <a:ext cx="12204700" cy="6870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0027" y="803028"/>
              <a:ext cx="5251942" cy="525194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33091" y="3354323"/>
            <a:ext cx="33254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HK" sz="4000" b="1" spc="135" dirty="0">
                <a:solidFill>
                  <a:srgbClr val="FFFFFF"/>
                </a:solidFill>
                <a:latin typeface="Tahoma"/>
                <a:cs typeface="Tahoma"/>
              </a:rPr>
              <a:t>THANK</a:t>
            </a:r>
            <a:r>
              <a:rPr lang="en-HK" sz="4000" b="1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HK" sz="4400" b="1" spc="160" dirty="0">
                <a:solidFill>
                  <a:srgbClr val="FFFFFF"/>
                </a:solidFill>
                <a:latin typeface="Tahoma"/>
                <a:cs typeface="Tahoma"/>
              </a:rPr>
              <a:t>YOU</a:t>
            </a:r>
            <a:endParaRPr sz="44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326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12620</TotalTime>
  <Words>1446</Words>
  <Application>Microsoft Office PowerPoint</Application>
  <PresentationFormat>Widescreen</PresentationFormat>
  <Paragraphs>153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 MT</vt:lpstr>
      <vt:lpstr>Maven Pro</vt:lpstr>
      <vt:lpstr>Arial</vt:lpstr>
      <vt:lpstr>Calibri</vt:lpstr>
      <vt:lpstr>Calibri Light</vt:lpstr>
      <vt:lpstr>Montserrat</vt:lpstr>
      <vt:lpstr>Montserrat ExtraBold</vt:lpstr>
      <vt:lpstr>Roboto</vt:lpstr>
      <vt:lpstr>Tahoma</vt:lpstr>
      <vt:lpstr>Verdana</vt:lpstr>
      <vt:lpstr>Office Theme</vt:lpstr>
      <vt:lpstr>1_Office Theme</vt:lpstr>
      <vt:lpstr>Business presentation By Cécile Lammer   Cecile.lammer@ceicia.com</vt:lpstr>
      <vt:lpstr>PowerPoint Presentation</vt:lpstr>
      <vt:lpstr>PowerPoint Presentation</vt:lpstr>
      <vt:lpstr>PowerPoint Presentation</vt:lpstr>
      <vt:lpstr>Disruptions– the new normal Pandemy, logistics and supply chain challenges, lack of raw material supply, new players, uncertainty…</vt:lpstr>
      <vt:lpstr>Reduce your costs by focusing on a sustainable way to maximize your revenues &amp; resources A new approach towards a global awareness &amp; optimization.</vt:lpstr>
      <vt:lpstr>The reality of the market</vt:lpstr>
      <vt:lpstr>// Mike Grundy - CEO &amp; Co-funder of Amazon Papyrus Chemical</vt:lpstr>
      <vt:lpstr>PowerPoint Presentation</vt:lpstr>
      <vt:lpstr>3 main strategies</vt:lpstr>
      <vt:lpstr>// Success is change</vt:lpstr>
      <vt:lpstr>Develop The longer they stay the more experience they gain to participate to the company success.</vt:lpstr>
      <vt:lpstr>To you, what does this photo reflects?     </vt:lpstr>
      <vt:lpstr>PowerPoint Presentation</vt:lpstr>
      <vt:lpstr>PowerPoint Presentation</vt:lpstr>
      <vt:lpstr>PowerPoint Presentation</vt:lpstr>
      <vt:lpstr>Company diagnostic Understand the challenges encountered within your company and analyze their repercussions and solutions.</vt:lpstr>
      <vt:lpstr>// Ceicia</vt:lpstr>
      <vt:lpstr>Everything that makes us human and not a robot. Having compassion, being creative and understanding.</vt:lpstr>
      <vt:lpstr> Cécile Lammer Founder &amp; CEO  Cecile.lammer@ceicia.com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Cécile LAMMER</dc:creator>
  <cp:lastModifiedBy>Cecile Lammer</cp:lastModifiedBy>
  <cp:revision>67</cp:revision>
  <cp:lastPrinted>2022-09-04T07:57:29Z</cp:lastPrinted>
  <dcterms:created xsi:type="dcterms:W3CDTF">2022-09-01T14:12:47Z</dcterms:created>
  <dcterms:modified xsi:type="dcterms:W3CDTF">2023-11-16T00:26:02Z</dcterms:modified>
</cp:coreProperties>
</file>